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9" r:id="rId2"/>
    <p:sldId id="258" r:id="rId3"/>
    <p:sldId id="262" r:id="rId4"/>
    <p:sldId id="266" r:id="rId5"/>
    <p:sldId id="263" r:id="rId6"/>
    <p:sldId id="292" r:id="rId7"/>
    <p:sldId id="261" r:id="rId8"/>
    <p:sldId id="289" r:id="rId9"/>
    <p:sldId id="276" r:id="rId10"/>
    <p:sldId id="285" r:id="rId11"/>
    <p:sldId id="283" r:id="rId12"/>
    <p:sldId id="294" r:id="rId13"/>
    <p:sldId id="295" r:id="rId14"/>
    <p:sldId id="278" r:id="rId15"/>
    <p:sldId id="290" r:id="rId16"/>
    <p:sldId id="287" r:id="rId17"/>
    <p:sldId id="264"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CC0099"/>
    <a:srgbClr val="FF9933"/>
    <a:srgbClr val="FFCC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FA3167-D1A7-4C1E-ACFE-7ABFDBB23211}" v="388" dt="2023-04-20T01:49:55.1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374" autoAdjust="0"/>
  </p:normalViewPr>
  <p:slideViewPr>
    <p:cSldViewPr snapToGrid="0">
      <p:cViewPr varScale="1">
        <p:scale>
          <a:sx n="93" d="100"/>
          <a:sy n="93"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4.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 Id="rId14" Type="http://schemas.openxmlformats.org/officeDocument/2006/relationships/image" Target="../media/image7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18276D-B9C6-4DA5-BF39-878112AFE846}"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372FD8A-F69D-4643-B1C4-0C4A0BE31CCF}">
      <dgm:prSet custT="1"/>
      <dgm:spPr/>
      <dgm:t>
        <a:bodyPr/>
        <a:lstStyle/>
        <a:p>
          <a:pPr>
            <a:defRPr cap="all"/>
          </a:pPr>
          <a:r>
            <a:rPr lang="en-US" sz="2000" b="1" dirty="0">
              <a:solidFill>
                <a:srgbClr val="CC0099"/>
              </a:solidFill>
            </a:rPr>
            <a:t>Validate &amp; Affirm </a:t>
          </a:r>
          <a:r>
            <a:rPr lang="en-US" sz="2000" dirty="0"/>
            <a:t>- Facilitate students seeing themselves and elevate identity.</a:t>
          </a:r>
        </a:p>
      </dgm:t>
    </dgm:pt>
    <dgm:pt modelId="{73F4546C-E75D-4033-ACF0-8564BB2766EF}" type="parTrans" cxnId="{559B2694-A9C6-478F-AAB6-E8AF0B5CA2A8}">
      <dgm:prSet/>
      <dgm:spPr/>
      <dgm:t>
        <a:bodyPr/>
        <a:lstStyle/>
        <a:p>
          <a:endParaRPr lang="en-US"/>
        </a:p>
      </dgm:t>
    </dgm:pt>
    <dgm:pt modelId="{C38E7E6E-1C14-4706-B5C5-3D198554624A}" type="sibTrans" cxnId="{559B2694-A9C6-478F-AAB6-E8AF0B5CA2A8}">
      <dgm:prSet/>
      <dgm:spPr/>
      <dgm:t>
        <a:bodyPr/>
        <a:lstStyle/>
        <a:p>
          <a:endParaRPr lang="en-US"/>
        </a:p>
      </dgm:t>
    </dgm:pt>
    <dgm:pt modelId="{A4159D4B-2697-4096-85FA-134C13849A85}">
      <dgm:prSet custT="1"/>
      <dgm:spPr/>
      <dgm:t>
        <a:bodyPr/>
        <a:lstStyle/>
        <a:p>
          <a:pPr>
            <a:defRPr cap="all"/>
          </a:pPr>
          <a:r>
            <a:rPr lang="en-US" sz="2000" b="1" dirty="0">
              <a:solidFill>
                <a:srgbClr val="CC0099"/>
              </a:solidFill>
            </a:rPr>
            <a:t>Empower</a:t>
          </a:r>
          <a:r>
            <a:rPr lang="en-US" sz="2000" dirty="0">
              <a:solidFill>
                <a:schemeClr val="accent5">
                  <a:lumMod val="60000"/>
                  <a:lumOff val="40000"/>
                </a:schemeClr>
              </a:solidFill>
            </a:rPr>
            <a:t> </a:t>
          </a:r>
          <a:r>
            <a:rPr lang="en-US" sz="2000" dirty="0"/>
            <a:t>– Provide the cultural contexts for students to thrive!</a:t>
          </a:r>
        </a:p>
      </dgm:t>
    </dgm:pt>
    <dgm:pt modelId="{CE926743-E5E4-4F04-891B-7A4C6AEF92C1}" type="parTrans" cxnId="{DF7A2202-CC4B-4EF4-9A0C-E09B42F2BBAD}">
      <dgm:prSet/>
      <dgm:spPr/>
      <dgm:t>
        <a:bodyPr/>
        <a:lstStyle/>
        <a:p>
          <a:endParaRPr lang="en-US"/>
        </a:p>
      </dgm:t>
    </dgm:pt>
    <dgm:pt modelId="{208963F3-2F2B-49B0-A379-4EBD660EBB24}" type="sibTrans" cxnId="{DF7A2202-CC4B-4EF4-9A0C-E09B42F2BBAD}">
      <dgm:prSet/>
      <dgm:spPr/>
      <dgm:t>
        <a:bodyPr/>
        <a:lstStyle/>
        <a:p>
          <a:endParaRPr lang="en-US"/>
        </a:p>
      </dgm:t>
    </dgm:pt>
    <dgm:pt modelId="{38A4C842-F37D-43FB-9347-037E4154A0B5}">
      <dgm:prSet custT="1"/>
      <dgm:spPr/>
      <dgm:t>
        <a:bodyPr/>
        <a:lstStyle/>
        <a:p>
          <a:pPr>
            <a:defRPr cap="all"/>
          </a:pPr>
          <a:r>
            <a:rPr lang="en-US" sz="2000" b="1" dirty="0">
              <a:solidFill>
                <a:srgbClr val="CC0099"/>
              </a:solidFill>
            </a:rPr>
            <a:t>Build</a:t>
          </a:r>
          <a:r>
            <a:rPr lang="en-US" sz="2000" b="1" dirty="0"/>
            <a:t> - </a:t>
          </a:r>
          <a:r>
            <a:rPr lang="en-US" sz="2000" dirty="0"/>
            <a:t>Facilitate students learning about people and cultures other than themselves. </a:t>
          </a:r>
        </a:p>
      </dgm:t>
    </dgm:pt>
    <dgm:pt modelId="{190A5400-EC7E-432B-A51D-A3A478A5DB90}" type="parTrans" cxnId="{BA469F4B-37A5-4E41-A3C9-1BCEF91C774B}">
      <dgm:prSet/>
      <dgm:spPr/>
      <dgm:t>
        <a:bodyPr/>
        <a:lstStyle/>
        <a:p>
          <a:endParaRPr lang="en-US"/>
        </a:p>
      </dgm:t>
    </dgm:pt>
    <dgm:pt modelId="{81BB8DDA-368F-48B9-8EBD-608612EFE302}" type="sibTrans" cxnId="{BA469F4B-37A5-4E41-A3C9-1BCEF91C774B}">
      <dgm:prSet/>
      <dgm:spPr/>
      <dgm:t>
        <a:bodyPr/>
        <a:lstStyle/>
        <a:p>
          <a:endParaRPr lang="en-US"/>
        </a:p>
      </dgm:t>
    </dgm:pt>
    <dgm:pt modelId="{595F19AF-EA3F-452E-8A4C-4C0AC1A25FA7}">
      <dgm:prSet custT="1"/>
      <dgm:spPr/>
      <dgm:t>
        <a:bodyPr/>
        <a:lstStyle/>
        <a:p>
          <a:pPr>
            <a:defRPr cap="all"/>
          </a:pPr>
          <a:r>
            <a:rPr lang="en-US" sz="2000" b="1" dirty="0">
              <a:solidFill>
                <a:srgbClr val="CC0099"/>
              </a:solidFill>
            </a:rPr>
            <a:t>Bridge</a:t>
          </a:r>
          <a:r>
            <a:rPr lang="en-US" sz="2000" b="1" dirty="0"/>
            <a:t> - </a:t>
          </a:r>
          <a:r>
            <a:rPr lang="en-US" sz="2000" dirty="0"/>
            <a:t>Intentional work to help students develop positive identity and dismantle stereotypes.</a:t>
          </a:r>
        </a:p>
      </dgm:t>
    </dgm:pt>
    <dgm:pt modelId="{AF64C051-F523-4125-B342-B1CE626316EC}" type="parTrans" cxnId="{1AC86463-86F9-494E-B288-D3D2C9C760F9}">
      <dgm:prSet/>
      <dgm:spPr/>
      <dgm:t>
        <a:bodyPr/>
        <a:lstStyle/>
        <a:p>
          <a:endParaRPr lang="en-US"/>
        </a:p>
      </dgm:t>
    </dgm:pt>
    <dgm:pt modelId="{33E2FBD7-DF13-418E-B1B6-ED7053A2CE63}" type="sibTrans" cxnId="{1AC86463-86F9-494E-B288-D3D2C9C760F9}">
      <dgm:prSet/>
      <dgm:spPr/>
      <dgm:t>
        <a:bodyPr/>
        <a:lstStyle/>
        <a:p>
          <a:endParaRPr lang="en-US"/>
        </a:p>
      </dgm:t>
    </dgm:pt>
    <dgm:pt modelId="{0207A281-2DBB-4BAA-B32C-2825C2A5D4CF}" type="pres">
      <dgm:prSet presAssocID="{4D18276D-B9C6-4DA5-BF39-878112AFE846}" presName="root" presStyleCnt="0">
        <dgm:presLayoutVars>
          <dgm:dir/>
          <dgm:resizeHandles val="exact"/>
        </dgm:presLayoutVars>
      </dgm:prSet>
      <dgm:spPr/>
    </dgm:pt>
    <dgm:pt modelId="{B0133B8E-D93C-4E36-B5B1-64E2056ECEDE}" type="pres">
      <dgm:prSet presAssocID="{8372FD8A-F69D-4643-B1C4-0C4A0BE31CCF}" presName="compNode" presStyleCnt="0"/>
      <dgm:spPr/>
    </dgm:pt>
    <dgm:pt modelId="{6B60A8E9-6097-487D-903D-7FB080158D6F}" type="pres">
      <dgm:prSet presAssocID="{8372FD8A-F69D-4643-B1C4-0C4A0BE31CCF}" presName="iconBgRect" presStyleLbl="bgShp" presStyleIdx="0" presStyleCnt="4"/>
      <dgm:spPr/>
    </dgm:pt>
    <dgm:pt modelId="{D243086E-A0EE-4CD1-86C1-CCB845C517DA}" type="pres">
      <dgm:prSet presAssocID="{8372FD8A-F69D-4643-B1C4-0C4A0BE31CCF}" presName="iconRect" presStyleLbl="node1" presStyleIdx="0" presStyleCnt="4" custScaleX="195696" custScaleY="156861" custLinFactNeighborX="-4169"/>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lapping hands"/>
        </a:ext>
      </dgm:extLst>
    </dgm:pt>
    <dgm:pt modelId="{59ADF1ED-3476-4D00-A9E6-4B20AE76EA91}" type="pres">
      <dgm:prSet presAssocID="{8372FD8A-F69D-4643-B1C4-0C4A0BE31CCF}" presName="spaceRect" presStyleCnt="0"/>
      <dgm:spPr/>
    </dgm:pt>
    <dgm:pt modelId="{FEDA8D99-E63F-4A6E-85C2-47B19822B45A}" type="pres">
      <dgm:prSet presAssocID="{8372FD8A-F69D-4643-B1C4-0C4A0BE31CCF}" presName="textRect" presStyleLbl="revTx" presStyleIdx="0" presStyleCnt="4">
        <dgm:presLayoutVars>
          <dgm:chMax val="1"/>
          <dgm:chPref val="1"/>
        </dgm:presLayoutVars>
      </dgm:prSet>
      <dgm:spPr/>
    </dgm:pt>
    <dgm:pt modelId="{95CD3D2C-594C-456D-ACE1-BC8649D64E02}" type="pres">
      <dgm:prSet presAssocID="{C38E7E6E-1C14-4706-B5C5-3D198554624A}" presName="sibTrans" presStyleCnt="0"/>
      <dgm:spPr/>
    </dgm:pt>
    <dgm:pt modelId="{4525438D-BE42-4B61-A6F3-8572E019F3DC}" type="pres">
      <dgm:prSet presAssocID="{A4159D4B-2697-4096-85FA-134C13849A85}" presName="compNode" presStyleCnt="0"/>
      <dgm:spPr/>
    </dgm:pt>
    <dgm:pt modelId="{EC29C672-0DC0-4619-9223-A71CD2F81AB2}" type="pres">
      <dgm:prSet presAssocID="{A4159D4B-2697-4096-85FA-134C13849A85}" presName="iconBgRect" presStyleLbl="bgShp" presStyleIdx="1" presStyleCnt="4"/>
      <dgm:spPr/>
    </dgm:pt>
    <dgm:pt modelId="{BE50F66B-E6C1-4391-9EAF-33578726E5FD}" type="pres">
      <dgm:prSet presAssocID="{A4159D4B-2697-4096-85FA-134C13849A85}" presName="iconRect" presStyleLbl="node1" presStyleIdx="1" presStyleCnt="4" custScaleX="164492" custScaleY="154858"/>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siness Growth"/>
        </a:ext>
      </dgm:extLst>
    </dgm:pt>
    <dgm:pt modelId="{A896C118-BFFA-4C68-B463-C05F1A93B364}" type="pres">
      <dgm:prSet presAssocID="{A4159D4B-2697-4096-85FA-134C13849A85}" presName="spaceRect" presStyleCnt="0"/>
      <dgm:spPr/>
    </dgm:pt>
    <dgm:pt modelId="{5DDB7F7C-8DBB-4DF6-B074-3BA6EFAFD3DE}" type="pres">
      <dgm:prSet presAssocID="{A4159D4B-2697-4096-85FA-134C13849A85}" presName="textRect" presStyleLbl="revTx" presStyleIdx="1" presStyleCnt="4">
        <dgm:presLayoutVars>
          <dgm:chMax val="1"/>
          <dgm:chPref val="1"/>
        </dgm:presLayoutVars>
      </dgm:prSet>
      <dgm:spPr/>
    </dgm:pt>
    <dgm:pt modelId="{632FD644-0FDB-448B-8035-8A1737FA1EC0}" type="pres">
      <dgm:prSet presAssocID="{208963F3-2F2B-49B0-A379-4EBD660EBB24}" presName="sibTrans" presStyleCnt="0"/>
      <dgm:spPr/>
    </dgm:pt>
    <dgm:pt modelId="{758F3237-70E3-4054-BC0B-9E528839B95A}" type="pres">
      <dgm:prSet presAssocID="{38A4C842-F37D-43FB-9347-037E4154A0B5}" presName="compNode" presStyleCnt="0"/>
      <dgm:spPr/>
    </dgm:pt>
    <dgm:pt modelId="{22B860F0-C53F-4A31-8E12-A60CD4FB3570}" type="pres">
      <dgm:prSet presAssocID="{38A4C842-F37D-43FB-9347-037E4154A0B5}" presName="iconBgRect" presStyleLbl="bgShp" presStyleIdx="2" presStyleCnt="4"/>
      <dgm:spPr/>
    </dgm:pt>
    <dgm:pt modelId="{FBFEC4AA-E663-4AA7-A55E-5AF6FFD027F1}" type="pres">
      <dgm:prSet presAssocID="{38A4C842-F37D-43FB-9347-037E4154A0B5}" presName="iconRect" presStyleLbl="node1" presStyleIdx="2" presStyleCnt="4" custScaleX="148176" custScaleY="15485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Brainstorm"/>
        </a:ext>
      </dgm:extLst>
    </dgm:pt>
    <dgm:pt modelId="{3A4201A5-D6B9-495A-B42F-61ADBF0A5ECD}" type="pres">
      <dgm:prSet presAssocID="{38A4C842-F37D-43FB-9347-037E4154A0B5}" presName="spaceRect" presStyleCnt="0"/>
      <dgm:spPr/>
    </dgm:pt>
    <dgm:pt modelId="{F5C5E15D-4FF0-49D6-AE32-A192590B2E1F}" type="pres">
      <dgm:prSet presAssocID="{38A4C842-F37D-43FB-9347-037E4154A0B5}" presName="textRect" presStyleLbl="revTx" presStyleIdx="2" presStyleCnt="4">
        <dgm:presLayoutVars>
          <dgm:chMax val="1"/>
          <dgm:chPref val="1"/>
        </dgm:presLayoutVars>
      </dgm:prSet>
      <dgm:spPr/>
    </dgm:pt>
    <dgm:pt modelId="{3836672B-76AD-4A1C-8E78-5DCF1302FDA2}" type="pres">
      <dgm:prSet presAssocID="{81BB8DDA-368F-48B9-8EBD-608612EFE302}" presName="sibTrans" presStyleCnt="0"/>
      <dgm:spPr/>
    </dgm:pt>
    <dgm:pt modelId="{AAD5F83E-1193-42FF-8B62-CC63FBE660C1}" type="pres">
      <dgm:prSet presAssocID="{595F19AF-EA3F-452E-8A4C-4C0AC1A25FA7}" presName="compNode" presStyleCnt="0"/>
      <dgm:spPr/>
    </dgm:pt>
    <dgm:pt modelId="{2BBB91F0-FD66-4ED6-AD38-1A4B9B898F85}" type="pres">
      <dgm:prSet presAssocID="{595F19AF-EA3F-452E-8A4C-4C0AC1A25FA7}" presName="iconBgRect" presStyleLbl="bgShp" presStyleIdx="3" presStyleCnt="4"/>
      <dgm:spPr/>
    </dgm:pt>
    <dgm:pt modelId="{82AABC5A-9374-4CF3-AD5F-69AAA059893A}" type="pres">
      <dgm:prSet presAssocID="{595F19AF-EA3F-452E-8A4C-4C0AC1A25FA7}" presName="iconRect" presStyleLbl="node1" presStyleIdx="3" presStyleCnt="4" custScaleX="146749" custScaleY="14989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heers"/>
        </a:ext>
      </dgm:extLst>
    </dgm:pt>
    <dgm:pt modelId="{4B387634-3A02-4ADB-819F-42B47ECF3773}" type="pres">
      <dgm:prSet presAssocID="{595F19AF-EA3F-452E-8A4C-4C0AC1A25FA7}" presName="spaceRect" presStyleCnt="0"/>
      <dgm:spPr/>
    </dgm:pt>
    <dgm:pt modelId="{28619F06-6E37-48B3-A4E5-F425661F65A1}" type="pres">
      <dgm:prSet presAssocID="{595F19AF-EA3F-452E-8A4C-4C0AC1A25FA7}" presName="textRect" presStyleLbl="revTx" presStyleIdx="3" presStyleCnt="4">
        <dgm:presLayoutVars>
          <dgm:chMax val="1"/>
          <dgm:chPref val="1"/>
        </dgm:presLayoutVars>
      </dgm:prSet>
      <dgm:spPr/>
    </dgm:pt>
  </dgm:ptLst>
  <dgm:cxnLst>
    <dgm:cxn modelId="{DF7A2202-CC4B-4EF4-9A0C-E09B42F2BBAD}" srcId="{4D18276D-B9C6-4DA5-BF39-878112AFE846}" destId="{A4159D4B-2697-4096-85FA-134C13849A85}" srcOrd="1" destOrd="0" parTransId="{CE926743-E5E4-4F04-891B-7A4C6AEF92C1}" sibTransId="{208963F3-2F2B-49B0-A379-4EBD660EBB24}"/>
    <dgm:cxn modelId="{4577EB11-9DDE-473B-84D6-0AB190B6D90C}" type="presOf" srcId="{A4159D4B-2697-4096-85FA-134C13849A85}" destId="{5DDB7F7C-8DBB-4DF6-B074-3BA6EFAFD3DE}" srcOrd="0" destOrd="0" presId="urn:microsoft.com/office/officeart/2018/5/layout/IconCircleLabelList"/>
    <dgm:cxn modelId="{639AAB21-7FA8-4801-84AD-1E30BC801E0C}" type="presOf" srcId="{38A4C842-F37D-43FB-9347-037E4154A0B5}" destId="{F5C5E15D-4FF0-49D6-AE32-A192590B2E1F}" srcOrd="0" destOrd="0" presId="urn:microsoft.com/office/officeart/2018/5/layout/IconCircleLabelList"/>
    <dgm:cxn modelId="{1AC86463-86F9-494E-B288-D3D2C9C760F9}" srcId="{4D18276D-B9C6-4DA5-BF39-878112AFE846}" destId="{595F19AF-EA3F-452E-8A4C-4C0AC1A25FA7}" srcOrd="3" destOrd="0" parTransId="{AF64C051-F523-4125-B342-B1CE626316EC}" sibTransId="{33E2FBD7-DF13-418E-B1B6-ED7053A2CE63}"/>
    <dgm:cxn modelId="{BA469F4B-37A5-4E41-A3C9-1BCEF91C774B}" srcId="{4D18276D-B9C6-4DA5-BF39-878112AFE846}" destId="{38A4C842-F37D-43FB-9347-037E4154A0B5}" srcOrd="2" destOrd="0" parTransId="{190A5400-EC7E-432B-A51D-A3A478A5DB90}" sibTransId="{81BB8DDA-368F-48B9-8EBD-608612EFE302}"/>
    <dgm:cxn modelId="{559B2694-A9C6-478F-AAB6-E8AF0B5CA2A8}" srcId="{4D18276D-B9C6-4DA5-BF39-878112AFE846}" destId="{8372FD8A-F69D-4643-B1C4-0C4A0BE31CCF}" srcOrd="0" destOrd="0" parTransId="{73F4546C-E75D-4033-ACF0-8564BB2766EF}" sibTransId="{C38E7E6E-1C14-4706-B5C5-3D198554624A}"/>
    <dgm:cxn modelId="{C1E4E0A4-965E-4456-B81F-6E8C28CDC0FD}" type="presOf" srcId="{595F19AF-EA3F-452E-8A4C-4C0AC1A25FA7}" destId="{28619F06-6E37-48B3-A4E5-F425661F65A1}" srcOrd="0" destOrd="0" presId="urn:microsoft.com/office/officeart/2018/5/layout/IconCircleLabelList"/>
    <dgm:cxn modelId="{D80658AC-7448-4B75-8FEF-16FF59F23A83}" type="presOf" srcId="{8372FD8A-F69D-4643-B1C4-0C4A0BE31CCF}" destId="{FEDA8D99-E63F-4A6E-85C2-47B19822B45A}" srcOrd="0" destOrd="0" presId="urn:microsoft.com/office/officeart/2018/5/layout/IconCircleLabelList"/>
    <dgm:cxn modelId="{9F4FD8D6-01FA-4A1D-88B8-D09F02D1EFE3}" type="presOf" srcId="{4D18276D-B9C6-4DA5-BF39-878112AFE846}" destId="{0207A281-2DBB-4BAA-B32C-2825C2A5D4CF}" srcOrd="0" destOrd="0" presId="urn:microsoft.com/office/officeart/2018/5/layout/IconCircleLabelList"/>
    <dgm:cxn modelId="{6F1721F7-D458-4E3F-B415-7CFAAFE47267}" type="presParOf" srcId="{0207A281-2DBB-4BAA-B32C-2825C2A5D4CF}" destId="{B0133B8E-D93C-4E36-B5B1-64E2056ECEDE}" srcOrd="0" destOrd="0" presId="urn:microsoft.com/office/officeart/2018/5/layout/IconCircleLabelList"/>
    <dgm:cxn modelId="{9C926BF0-D998-4C97-9478-FD8E06BDBF45}" type="presParOf" srcId="{B0133B8E-D93C-4E36-B5B1-64E2056ECEDE}" destId="{6B60A8E9-6097-487D-903D-7FB080158D6F}" srcOrd="0" destOrd="0" presId="urn:microsoft.com/office/officeart/2018/5/layout/IconCircleLabelList"/>
    <dgm:cxn modelId="{D42A3544-941C-45D4-87EE-33623A5DE89E}" type="presParOf" srcId="{B0133B8E-D93C-4E36-B5B1-64E2056ECEDE}" destId="{D243086E-A0EE-4CD1-86C1-CCB845C517DA}" srcOrd="1" destOrd="0" presId="urn:microsoft.com/office/officeart/2018/5/layout/IconCircleLabelList"/>
    <dgm:cxn modelId="{17B20405-9C39-48C1-8C70-AA5E1D9D6BDD}" type="presParOf" srcId="{B0133B8E-D93C-4E36-B5B1-64E2056ECEDE}" destId="{59ADF1ED-3476-4D00-A9E6-4B20AE76EA91}" srcOrd="2" destOrd="0" presId="urn:microsoft.com/office/officeart/2018/5/layout/IconCircleLabelList"/>
    <dgm:cxn modelId="{5F0EDE2B-AEEB-4D1F-9E01-508A082007E7}" type="presParOf" srcId="{B0133B8E-D93C-4E36-B5B1-64E2056ECEDE}" destId="{FEDA8D99-E63F-4A6E-85C2-47B19822B45A}" srcOrd="3" destOrd="0" presId="urn:microsoft.com/office/officeart/2018/5/layout/IconCircleLabelList"/>
    <dgm:cxn modelId="{859D59EC-B88A-4BDB-9945-25481B39D82A}" type="presParOf" srcId="{0207A281-2DBB-4BAA-B32C-2825C2A5D4CF}" destId="{95CD3D2C-594C-456D-ACE1-BC8649D64E02}" srcOrd="1" destOrd="0" presId="urn:microsoft.com/office/officeart/2018/5/layout/IconCircleLabelList"/>
    <dgm:cxn modelId="{30C4F02A-B8A2-4F73-84B1-C9E859D22899}" type="presParOf" srcId="{0207A281-2DBB-4BAA-B32C-2825C2A5D4CF}" destId="{4525438D-BE42-4B61-A6F3-8572E019F3DC}" srcOrd="2" destOrd="0" presId="urn:microsoft.com/office/officeart/2018/5/layout/IconCircleLabelList"/>
    <dgm:cxn modelId="{1154E2FC-C723-4C33-B56A-4717F53E55C3}" type="presParOf" srcId="{4525438D-BE42-4B61-A6F3-8572E019F3DC}" destId="{EC29C672-0DC0-4619-9223-A71CD2F81AB2}" srcOrd="0" destOrd="0" presId="urn:microsoft.com/office/officeart/2018/5/layout/IconCircleLabelList"/>
    <dgm:cxn modelId="{F1E5D718-19B5-41E4-BFBC-3E1D915956EB}" type="presParOf" srcId="{4525438D-BE42-4B61-A6F3-8572E019F3DC}" destId="{BE50F66B-E6C1-4391-9EAF-33578726E5FD}" srcOrd="1" destOrd="0" presId="urn:microsoft.com/office/officeart/2018/5/layout/IconCircleLabelList"/>
    <dgm:cxn modelId="{8E7516C0-9DCF-42AD-8D01-7A2E6FC395F6}" type="presParOf" srcId="{4525438D-BE42-4B61-A6F3-8572E019F3DC}" destId="{A896C118-BFFA-4C68-B463-C05F1A93B364}" srcOrd="2" destOrd="0" presId="urn:microsoft.com/office/officeart/2018/5/layout/IconCircleLabelList"/>
    <dgm:cxn modelId="{A6AD4BAE-3C4D-48EE-BD57-69B20D6EA919}" type="presParOf" srcId="{4525438D-BE42-4B61-A6F3-8572E019F3DC}" destId="{5DDB7F7C-8DBB-4DF6-B074-3BA6EFAFD3DE}" srcOrd="3" destOrd="0" presId="urn:microsoft.com/office/officeart/2018/5/layout/IconCircleLabelList"/>
    <dgm:cxn modelId="{DB562F9E-D1D6-42E3-B252-0211FBD81C8A}" type="presParOf" srcId="{0207A281-2DBB-4BAA-B32C-2825C2A5D4CF}" destId="{632FD644-0FDB-448B-8035-8A1737FA1EC0}" srcOrd="3" destOrd="0" presId="urn:microsoft.com/office/officeart/2018/5/layout/IconCircleLabelList"/>
    <dgm:cxn modelId="{BE03CDB9-0FA5-42D8-85C3-867BB07F07CC}" type="presParOf" srcId="{0207A281-2DBB-4BAA-B32C-2825C2A5D4CF}" destId="{758F3237-70E3-4054-BC0B-9E528839B95A}" srcOrd="4" destOrd="0" presId="urn:microsoft.com/office/officeart/2018/5/layout/IconCircleLabelList"/>
    <dgm:cxn modelId="{D4AAF12D-9FC2-4C82-B7B1-275453A1D402}" type="presParOf" srcId="{758F3237-70E3-4054-BC0B-9E528839B95A}" destId="{22B860F0-C53F-4A31-8E12-A60CD4FB3570}" srcOrd="0" destOrd="0" presId="urn:microsoft.com/office/officeart/2018/5/layout/IconCircleLabelList"/>
    <dgm:cxn modelId="{7C6B13B7-CCC5-459A-9049-CECACF9E6456}" type="presParOf" srcId="{758F3237-70E3-4054-BC0B-9E528839B95A}" destId="{FBFEC4AA-E663-4AA7-A55E-5AF6FFD027F1}" srcOrd="1" destOrd="0" presId="urn:microsoft.com/office/officeart/2018/5/layout/IconCircleLabelList"/>
    <dgm:cxn modelId="{B65FD78C-D85B-4B9D-9256-4B74D50C0BF4}" type="presParOf" srcId="{758F3237-70E3-4054-BC0B-9E528839B95A}" destId="{3A4201A5-D6B9-495A-B42F-61ADBF0A5ECD}" srcOrd="2" destOrd="0" presId="urn:microsoft.com/office/officeart/2018/5/layout/IconCircleLabelList"/>
    <dgm:cxn modelId="{E47E571F-0C6B-4609-9E33-C0764BB5A31F}" type="presParOf" srcId="{758F3237-70E3-4054-BC0B-9E528839B95A}" destId="{F5C5E15D-4FF0-49D6-AE32-A192590B2E1F}" srcOrd="3" destOrd="0" presId="urn:microsoft.com/office/officeart/2018/5/layout/IconCircleLabelList"/>
    <dgm:cxn modelId="{0ECC2755-BB97-4C1E-BC1E-D9F2041FAFB1}" type="presParOf" srcId="{0207A281-2DBB-4BAA-B32C-2825C2A5D4CF}" destId="{3836672B-76AD-4A1C-8E78-5DCF1302FDA2}" srcOrd="5" destOrd="0" presId="urn:microsoft.com/office/officeart/2018/5/layout/IconCircleLabelList"/>
    <dgm:cxn modelId="{EF1C805A-C397-4071-9ECA-F314F4F90685}" type="presParOf" srcId="{0207A281-2DBB-4BAA-B32C-2825C2A5D4CF}" destId="{AAD5F83E-1193-42FF-8B62-CC63FBE660C1}" srcOrd="6" destOrd="0" presId="urn:microsoft.com/office/officeart/2018/5/layout/IconCircleLabelList"/>
    <dgm:cxn modelId="{675CB922-D021-4D9D-AEA7-A42444E3EFA1}" type="presParOf" srcId="{AAD5F83E-1193-42FF-8B62-CC63FBE660C1}" destId="{2BBB91F0-FD66-4ED6-AD38-1A4B9B898F85}" srcOrd="0" destOrd="0" presId="urn:microsoft.com/office/officeart/2018/5/layout/IconCircleLabelList"/>
    <dgm:cxn modelId="{30A344C7-D5A7-4D27-8303-135C1CC0F114}" type="presParOf" srcId="{AAD5F83E-1193-42FF-8B62-CC63FBE660C1}" destId="{82AABC5A-9374-4CF3-AD5F-69AAA059893A}" srcOrd="1" destOrd="0" presId="urn:microsoft.com/office/officeart/2018/5/layout/IconCircleLabelList"/>
    <dgm:cxn modelId="{9EE9EC31-2607-4678-890E-5EBB8A4A9FF2}" type="presParOf" srcId="{AAD5F83E-1193-42FF-8B62-CC63FBE660C1}" destId="{4B387634-3A02-4ADB-819F-42B47ECF3773}" srcOrd="2" destOrd="0" presId="urn:microsoft.com/office/officeart/2018/5/layout/IconCircleLabelList"/>
    <dgm:cxn modelId="{E49913B7-5398-45BC-8C93-2F06E1E5EF6D}" type="presParOf" srcId="{AAD5F83E-1193-42FF-8B62-CC63FBE660C1}" destId="{28619F06-6E37-48B3-A4E5-F425661F65A1}"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6CE111-3D6C-45A3-B194-7C171D3F5FD3}"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A38EC38C-BDE8-4297-BBBF-D33730B3FE04}">
      <dgm:prSet custT="1"/>
      <dgm:spPr/>
      <dgm:t>
        <a:bodyPr/>
        <a:lstStyle/>
        <a:p>
          <a:r>
            <a:rPr lang="en-US" sz="1800" b="1" baseline="0" dirty="0">
              <a:solidFill>
                <a:srgbClr val="0070C0"/>
              </a:solidFill>
            </a:rPr>
            <a:t>2017-18: </a:t>
          </a:r>
          <a:r>
            <a:rPr lang="en-US" sz="1800" baseline="0" dirty="0"/>
            <a:t>Initiated following Literacy Team study in observations of classroom literacy and libraries.  Desire to provide rich, inclusive text to affirm student identities and early literacy </a:t>
          </a:r>
          <a:endParaRPr lang="en-US" sz="1800" dirty="0"/>
        </a:p>
      </dgm:t>
    </dgm:pt>
    <dgm:pt modelId="{7F845EAE-CF82-420F-BA3D-8CC61A591397}" type="parTrans" cxnId="{B25BABD5-12E5-41A5-98D1-0DB341D52108}">
      <dgm:prSet/>
      <dgm:spPr/>
      <dgm:t>
        <a:bodyPr/>
        <a:lstStyle/>
        <a:p>
          <a:endParaRPr lang="en-US"/>
        </a:p>
      </dgm:t>
    </dgm:pt>
    <dgm:pt modelId="{2A38F876-9C06-4F41-9386-C32A75522495}" type="sibTrans" cxnId="{B25BABD5-12E5-41A5-98D1-0DB341D52108}">
      <dgm:prSet/>
      <dgm:spPr/>
      <dgm:t>
        <a:bodyPr/>
        <a:lstStyle/>
        <a:p>
          <a:endParaRPr lang="en-US"/>
        </a:p>
      </dgm:t>
    </dgm:pt>
    <dgm:pt modelId="{A9B2A87B-2CD5-44D4-88D0-EAFE51F85540}">
      <dgm:prSet custT="1"/>
      <dgm:spPr/>
      <dgm:t>
        <a:bodyPr/>
        <a:lstStyle/>
        <a:p>
          <a:r>
            <a:rPr lang="en-US" sz="1800" b="1" baseline="0" dirty="0">
              <a:solidFill>
                <a:srgbClr val="0070C0"/>
              </a:solidFill>
            </a:rPr>
            <a:t>2018-19: </a:t>
          </a:r>
          <a:r>
            <a:rPr lang="en-US" sz="1800" b="0" baseline="0" dirty="0"/>
            <a:t>BSF Grant supported Culturally Responsive Classroom Libraries (CRCL) in all Title I Kindergarten Classrooms.  BSD started professional learning centered on culturally responsive text selection and identity affirmation.</a:t>
          </a:r>
          <a:endParaRPr lang="en-US" sz="1800" b="0" dirty="0"/>
        </a:p>
      </dgm:t>
    </dgm:pt>
    <dgm:pt modelId="{7A90E3C3-A9C4-468A-BEC4-F8E8D8FB8E29}" type="parTrans" cxnId="{2FE8635B-DB47-41DC-A404-F1E3BD1B8504}">
      <dgm:prSet/>
      <dgm:spPr/>
      <dgm:t>
        <a:bodyPr/>
        <a:lstStyle/>
        <a:p>
          <a:endParaRPr lang="en-US"/>
        </a:p>
      </dgm:t>
    </dgm:pt>
    <dgm:pt modelId="{00562A0A-2023-411A-8231-60CD2BDA9C21}" type="sibTrans" cxnId="{2FE8635B-DB47-41DC-A404-F1E3BD1B8504}">
      <dgm:prSet/>
      <dgm:spPr/>
      <dgm:t>
        <a:bodyPr/>
        <a:lstStyle/>
        <a:p>
          <a:endParaRPr lang="en-US"/>
        </a:p>
      </dgm:t>
    </dgm:pt>
    <dgm:pt modelId="{F5614568-A4F4-4F42-86D1-420DD37C0C1B}">
      <dgm:prSet custT="1"/>
      <dgm:spPr/>
      <dgm:t>
        <a:bodyPr/>
        <a:lstStyle/>
        <a:p>
          <a:r>
            <a:rPr lang="en-US" sz="1800" b="1" baseline="0" dirty="0">
              <a:solidFill>
                <a:srgbClr val="0070C0"/>
              </a:solidFill>
            </a:rPr>
            <a:t>2019-20:</a:t>
          </a:r>
          <a:r>
            <a:rPr lang="en-US" sz="1800" baseline="0" dirty="0">
              <a:solidFill>
                <a:srgbClr val="0070C0"/>
              </a:solidFill>
            </a:rPr>
            <a:t> </a:t>
          </a:r>
          <a:r>
            <a:rPr lang="en-US" sz="1800" baseline="0" dirty="0">
              <a:solidFill>
                <a:schemeClr val="tx1"/>
              </a:solidFill>
            </a:rPr>
            <a:t>BSF Grant supported all Kindergarten and 1</a:t>
          </a:r>
          <a:r>
            <a:rPr lang="en-US" sz="1800" baseline="30000" dirty="0">
              <a:solidFill>
                <a:schemeClr val="tx1"/>
              </a:solidFill>
            </a:rPr>
            <a:t>st</a:t>
          </a:r>
          <a:r>
            <a:rPr lang="en-US" sz="1800" baseline="0" dirty="0">
              <a:solidFill>
                <a:schemeClr val="tx1"/>
              </a:solidFill>
            </a:rPr>
            <a:t> Grade Title I schools receiving CRCL.  BSD supported Professional learning focused on c</a:t>
          </a:r>
          <a:r>
            <a:rPr lang="en-US" sz="1800" baseline="0" dirty="0"/>
            <a:t>ultivating shifts in literacy practice of text selection, identity affirmation, library organization and narrative elevation.</a:t>
          </a:r>
          <a:endParaRPr lang="en-US" sz="1800" dirty="0"/>
        </a:p>
      </dgm:t>
    </dgm:pt>
    <dgm:pt modelId="{7414756E-BB9F-458C-A381-EA5AA7CEB7B1}" type="parTrans" cxnId="{3D793CC8-F6C2-4100-98D2-5CF155469499}">
      <dgm:prSet/>
      <dgm:spPr/>
      <dgm:t>
        <a:bodyPr/>
        <a:lstStyle/>
        <a:p>
          <a:endParaRPr lang="en-US"/>
        </a:p>
      </dgm:t>
    </dgm:pt>
    <dgm:pt modelId="{FF4E2602-480D-4E49-ABBD-1B114D3FD345}" type="sibTrans" cxnId="{3D793CC8-F6C2-4100-98D2-5CF155469499}">
      <dgm:prSet/>
      <dgm:spPr/>
      <dgm:t>
        <a:bodyPr/>
        <a:lstStyle/>
        <a:p>
          <a:endParaRPr lang="en-US"/>
        </a:p>
      </dgm:t>
    </dgm:pt>
    <dgm:pt modelId="{915638CE-BFB2-4E00-95FB-B08F54012BCB}">
      <dgm:prSet custT="1"/>
      <dgm:spPr/>
      <dgm:t>
        <a:bodyPr/>
        <a:lstStyle/>
        <a:p>
          <a:r>
            <a:rPr lang="en-US" sz="1800" b="1" baseline="0" dirty="0">
              <a:solidFill>
                <a:srgbClr val="0070C0"/>
              </a:solidFill>
            </a:rPr>
            <a:t>2020-21: </a:t>
          </a:r>
          <a:r>
            <a:rPr lang="en-US" sz="1800" baseline="0" dirty="0"/>
            <a:t>BSF Grant supported all Title I Grade 2-5 and all Learning Assistance Program (LAP) Grades 1-5 with CRCL.  BSD supported professional learning on culturally responsive and sustaining practices.   </a:t>
          </a:r>
          <a:endParaRPr lang="en-US" sz="1800" dirty="0"/>
        </a:p>
      </dgm:t>
    </dgm:pt>
    <dgm:pt modelId="{244F40EF-6168-4F1E-BCE9-68C2EBE83E94}" type="parTrans" cxnId="{CA80EC6C-2BE6-4094-A248-FD474A0EFEB9}">
      <dgm:prSet/>
      <dgm:spPr/>
      <dgm:t>
        <a:bodyPr/>
        <a:lstStyle/>
        <a:p>
          <a:endParaRPr lang="en-US"/>
        </a:p>
      </dgm:t>
    </dgm:pt>
    <dgm:pt modelId="{3F47DFFC-B3D4-4CC4-AD1F-2C871572A7FF}" type="sibTrans" cxnId="{CA80EC6C-2BE6-4094-A248-FD474A0EFEB9}">
      <dgm:prSet/>
      <dgm:spPr/>
      <dgm:t>
        <a:bodyPr/>
        <a:lstStyle/>
        <a:p>
          <a:endParaRPr lang="en-US"/>
        </a:p>
      </dgm:t>
    </dgm:pt>
    <dgm:pt modelId="{4DF78E0B-66B4-4357-9121-8F2377353873}">
      <dgm:prSet custT="1"/>
      <dgm:spPr/>
      <dgm:t>
        <a:bodyPr/>
        <a:lstStyle/>
        <a:p>
          <a:r>
            <a:rPr lang="en-US" sz="1800" b="1" kern="1200" baseline="0" dirty="0">
              <a:solidFill>
                <a:srgbClr val="0070C0"/>
              </a:solidFill>
              <a:latin typeface="Calibri" panose="020F0502020204030204"/>
              <a:ea typeface="+mn-ea"/>
              <a:cs typeface="+mn-cs"/>
            </a:rPr>
            <a:t>2021-22:  </a:t>
          </a:r>
          <a:r>
            <a:rPr lang="en-US" sz="1800" kern="1200" dirty="0"/>
            <a:t>BSF Grant supports all non-Title I and LAP schools receiving culturally responsive classroom libraries. </a:t>
          </a:r>
          <a:r>
            <a:rPr lang="en-US" sz="1800" kern="1200" baseline="0" dirty="0"/>
            <a:t>BSD supported professional learning on culturally responsive and sustaining practices. </a:t>
          </a:r>
          <a:endParaRPr lang="en-US" sz="1800" kern="1200" dirty="0"/>
        </a:p>
      </dgm:t>
    </dgm:pt>
    <dgm:pt modelId="{BB6D18FF-DC98-4510-BD08-8894294D400C}" type="parTrans" cxnId="{892820C4-DA00-45FF-8E30-F9844BA320D3}">
      <dgm:prSet/>
      <dgm:spPr/>
      <dgm:t>
        <a:bodyPr/>
        <a:lstStyle/>
        <a:p>
          <a:endParaRPr lang="en-US"/>
        </a:p>
      </dgm:t>
    </dgm:pt>
    <dgm:pt modelId="{A3728433-0ACF-45E7-AE59-388CD8000AB1}" type="sibTrans" cxnId="{892820C4-DA00-45FF-8E30-F9844BA320D3}">
      <dgm:prSet/>
      <dgm:spPr/>
      <dgm:t>
        <a:bodyPr/>
        <a:lstStyle/>
        <a:p>
          <a:endParaRPr lang="en-US"/>
        </a:p>
      </dgm:t>
    </dgm:pt>
    <dgm:pt modelId="{CCE0AA3D-6336-464F-A93D-FD2848BE389F}">
      <dgm:prSet custT="1"/>
      <dgm:spPr/>
      <dgm:t>
        <a:bodyPr/>
        <a:lstStyle/>
        <a:p>
          <a:r>
            <a:rPr lang="en-US" sz="1800" b="1" kern="1200" baseline="0" dirty="0">
              <a:solidFill>
                <a:srgbClr val="0070C0"/>
              </a:solidFill>
              <a:latin typeface="Calibri" panose="020F0502020204030204"/>
              <a:ea typeface="+mn-ea"/>
              <a:cs typeface="+mn-cs"/>
            </a:rPr>
            <a:t>2022-23: </a:t>
          </a:r>
          <a:r>
            <a:rPr lang="en-US" sz="1800" kern="1200" dirty="0"/>
            <a:t>BSF Grant supporting all K-5 classrooms to receive 8-12 books to add to all libraries (approximately 343 classes) and $1500 for each of our 11 Secondary School Libraries.  </a:t>
          </a:r>
        </a:p>
      </dgm:t>
    </dgm:pt>
    <dgm:pt modelId="{65EEA07A-DBBD-4A59-8BE4-E38EE1DDF3CF}" type="parTrans" cxnId="{4678F999-4BD7-4A76-8C77-4744C931B14F}">
      <dgm:prSet/>
      <dgm:spPr/>
      <dgm:t>
        <a:bodyPr/>
        <a:lstStyle/>
        <a:p>
          <a:endParaRPr lang="en-US"/>
        </a:p>
      </dgm:t>
    </dgm:pt>
    <dgm:pt modelId="{C22946F8-4DCF-4956-BBBD-E1838B31A3A6}" type="sibTrans" cxnId="{4678F999-4BD7-4A76-8C77-4744C931B14F}">
      <dgm:prSet/>
      <dgm:spPr/>
      <dgm:t>
        <a:bodyPr/>
        <a:lstStyle/>
        <a:p>
          <a:endParaRPr lang="en-US"/>
        </a:p>
      </dgm:t>
    </dgm:pt>
    <dgm:pt modelId="{69EED914-A78C-4131-B737-FEC9B9EE9A39}" type="pres">
      <dgm:prSet presAssocID="{2F6CE111-3D6C-45A3-B194-7C171D3F5FD3}" presName="vert0" presStyleCnt="0">
        <dgm:presLayoutVars>
          <dgm:dir/>
          <dgm:animOne val="branch"/>
          <dgm:animLvl val="lvl"/>
        </dgm:presLayoutVars>
      </dgm:prSet>
      <dgm:spPr/>
    </dgm:pt>
    <dgm:pt modelId="{C92953EA-EB8C-4E48-A0FD-33C18B5EF167}" type="pres">
      <dgm:prSet presAssocID="{A38EC38C-BDE8-4297-BBBF-D33730B3FE04}" presName="thickLine" presStyleLbl="alignNode1" presStyleIdx="0" presStyleCnt="6"/>
      <dgm:spPr/>
    </dgm:pt>
    <dgm:pt modelId="{032BA888-03DB-4862-8DC5-494BF7027D14}" type="pres">
      <dgm:prSet presAssocID="{A38EC38C-BDE8-4297-BBBF-D33730B3FE04}" presName="horz1" presStyleCnt="0"/>
      <dgm:spPr/>
    </dgm:pt>
    <dgm:pt modelId="{4249AC6A-C85F-446F-A018-16EF13CBBC13}" type="pres">
      <dgm:prSet presAssocID="{A38EC38C-BDE8-4297-BBBF-D33730B3FE04}" presName="tx1" presStyleLbl="revTx" presStyleIdx="0" presStyleCnt="6"/>
      <dgm:spPr/>
    </dgm:pt>
    <dgm:pt modelId="{8F43BCA9-3450-4634-8AE2-654B850B1AB5}" type="pres">
      <dgm:prSet presAssocID="{A38EC38C-BDE8-4297-BBBF-D33730B3FE04}" presName="vert1" presStyleCnt="0"/>
      <dgm:spPr/>
    </dgm:pt>
    <dgm:pt modelId="{41F6B9AF-9AF0-4B5B-A40D-5B93EAC3D287}" type="pres">
      <dgm:prSet presAssocID="{A9B2A87B-2CD5-44D4-88D0-EAFE51F85540}" presName="thickLine" presStyleLbl="alignNode1" presStyleIdx="1" presStyleCnt="6"/>
      <dgm:spPr/>
    </dgm:pt>
    <dgm:pt modelId="{ACABA582-9D4D-4B36-AAF6-84FA08792D4F}" type="pres">
      <dgm:prSet presAssocID="{A9B2A87B-2CD5-44D4-88D0-EAFE51F85540}" presName="horz1" presStyleCnt="0"/>
      <dgm:spPr/>
    </dgm:pt>
    <dgm:pt modelId="{4D7B3D80-E6FD-4E9B-BDA7-D92F41706CAD}" type="pres">
      <dgm:prSet presAssocID="{A9B2A87B-2CD5-44D4-88D0-EAFE51F85540}" presName="tx1" presStyleLbl="revTx" presStyleIdx="1" presStyleCnt="6"/>
      <dgm:spPr/>
    </dgm:pt>
    <dgm:pt modelId="{CEEDA9D4-2986-4934-A078-C4C7F8AF573B}" type="pres">
      <dgm:prSet presAssocID="{A9B2A87B-2CD5-44D4-88D0-EAFE51F85540}" presName="vert1" presStyleCnt="0"/>
      <dgm:spPr/>
    </dgm:pt>
    <dgm:pt modelId="{BF0B9E13-56B8-4F92-B4A8-6A69CDDCCD85}" type="pres">
      <dgm:prSet presAssocID="{F5614568-A4F4-4F42-86D1-420DD37C0C1B}" presName="thickLine" presStyleLbl="alignNode1" presStyleIdx="2" presStyleCnt="6"/>
      <dgm:spPr/>
    </dgm:pt>
    <dgm:pt modelId="{ABCEF3EB-CDD8-4F0A-B894-87B7CDE5B1E8}" type="pres">
      <dgm:prSet presAssocID="{F5614568-A4F4-4F42-86D1-420DD37C0C1B}" presName="horz1" presStyleCnt="0"/>
      <dgm:spPr/>
    </dgm:pt>
    <dgm:pt modelId="{9EEEB50E-EC32-4426-B1A0-096939681CDB}" type="pres">
      <dgm:prSet presAssocID="{F5614568-A4F4-4F42-86D1-420DD37C0C1B}" presName="tx1" presStyleLbl="revTx" presStyleIdx="2" presStyleCnt="6"/>
      <dgm:spPr/>
    </dgm:pt>
    <dgm:pt modelId="{A7DF30EE-02CB-4D2F-AE59-828273CC464C}" type="pres">
      <dgm:prSet presAssocID="{F5614568-A4F4-4F42-86D1-420DD37C0C1B}" presName="vert1" presStyleCnt="0"/>
      <dgm:spPr/>
    </dgm:pt>
    <dgm:pt modelId="{292119E8-4972-4E3D-AE49-84B43FFD13F2}" type="pres">
      <dgm:prSet presAssocID="{915638CE-BFB2-4E00-95FB-B08F54012BCB}" presName="thickLine" presStyleLbl="alignNode1" presStyleIdx="3" presStyleCnt="6"/>
      <dgm:spPr/>
    </dgm:pt>
    <dgm:pt modelId="{4822E82E-00BB-4276-BCC5-735785E6BFE1}" type="pres">
      <dgm:prSet presAssocID="{915638CE-BFB2-4E00-95FB-B08F54012BCB}" presName="horz1" presStyleCnt="0"/>
      <dgm:spPr/>
    </dgm:pt>
    <dgm:pt modelId="{2CF7FAEE-6101-4BF4-BBC1-C881A7F88F71}" type="pres">
      <dgm:prSet presAssocID="{915638CE-BFB2-4E00-95FB-B08F54012BCB}" presName="tx1" presStyleLbl="revTx" presStyleIdx="3" presStyleCnt="6"/>
      <dgm:spPr/>
    </dgm:pt>
    <dgm:pt modelId="{819450B8-0AB2-4342-B5F3-A966CB4F5E41}" type="pres">
      <dgm:prSet presAssocID="{915638CE-BFB2-4E00-95FB-B08F54012BCB}" presName="vert1" presStyleCnt="0"/>
      <dgm:spPr/>
    </dgm:pt>
    <dgm:pt modelId="{949D8905-E7DB-43F8-A065-6AA19A6D4AAD}" type="pres">
      <dgm:prSet presAssocID="{4DF78E0B-66B4-4357-9121-8F2377353873}" presName="thickLine" presStyleLbl="alignNode1" presStyleIdx="4" presStyleCnt="6"/>
      <dgm:spPr/>
    </dgm:pt>
    <dgm:pt modelId="{D7DE6E0D-26E2-4C0C-A616-CC591E8C1445}" type="pres">
      <dgm:prSet presAssocID="{4DF78E0B-66B4-4357-9121-8F2377353873}" presName="horz1" presStyleCnt="0"/>
      <dgm:spPr/>
    </dgm:pt>
    <dgm:pt modelId="{2926A3A4-7332-4064-B081-B3C98C8A06E7}" type="pres">
      <dgm:prSet presAssocID="{4DF78E0B-66B4-4357-9121-8F2377353873}" presName="tx1" presStyleLbl="revTx" presStyleIdx="4" presStyleCnt="6"/>
      <dgm:spPr/>
    </dgm:pt>
    <dgm:pt modelId="{8E139487-5A46-47B2-BA87-41A18C659C2B}" type="pres">
      <dgm:prSet presAssocID="{4DF78E0B-66B4-4357-9121-8F2377353873}" presName="vert1" presStyleCnt="0"/>
      <dgm:spPr/>
    </dgm:pt>
    <dgm:pt modelId="{D269AEE2-63FF-445A-B626-469878A281EA}" type="pres">
      <dgm:prSet presAssocID="{CCE0AA3D-6336-464F-A93D-FD2848BE389F}" presName="thickLine" presStyleLbl="alignNode1" presStyleIdx="5" presStyleCnt="6"/>
      <dgm:spPr/>
    </dgm:pt>
    <dgm:pt modelId="{EA510916-8084-4019-82EF-3129B84C807B}" type="pres">
      <dgm:prSet presAssocID="{CCE0AA3D-6336-464F-A93D-FD2848BE389F}" presName="horz1" presStyleCnt="0"/>
      <dgm:spPr/>
    </dgm:pt>
    <dgm:pt modelId="{9E65B3B5-F0F2-4B49-B92C-0517847267DF}" type="pres">
      <dgm:prSet presAssocID="{CCE0AA3D-6336-464F-A93D-FD2848BE389F}" presName="tx1" presStyleLbl="revTx" presStyleIdx="5" presStyleCnt="6"/>
      <dgm:spPr/>
    </dgm:pt>
    <dgm:pt modelId="{62805FB1-2674-474D-BDC2-0DD48068148D}" type="pres">
      <dgm:prSet presAssocID="{CCE0AA3D-6336-464F-A93D-FD2848BE389F}" presName="vert1" presStyleCnt="0"/>
      <dgm:spPr/>
    </dgm:pt>
  </dgm:ptLst>
  <dgm:cxnLst>
    <dgm:cxn modelId="{2FE8635B-DB47-41DC-A404-F1E3BD1B8504}" srcId="{2F6CE111-3D6C-45A3-B194-7C171D3F5FD3}" destId="{A9B2A87B-2CD5-44D4-88D0-EAFE51F85540}" srcOrd="1" destOrd="0" parTransId="{7A90E3C3-A9C4-468A-BEC4-F8E8D8FB8E29}" sibTransId="{00562A0A-2023-411A-8231-60CD2BDA9C21}"/>
    <dgm:cxn modelId="{0C305C5D-8A5F-4065-A5B6-25233262293F}" type="presOf" srcId="{A9B2A87B-2CD5-44D4-88D0-EAFE51F85540}" destId="{4D7B3D80-E6FD-4E9B-BDA7-D92F41706CAD}" srcOrd="0" destOrd="0" presId="urn:microsoft.com/office/officeart/2008/layout/LinedList"/>
    <dgm:cxn modelId="{6143DC5E-14F6-447F-ACA6-B12589C42397}" type="presOf" srcId="{A38EC38C-BDE8-4297-BBBF-D33730B3FE04}" destId="{4249AC6A-C85F-446F-A018-16EF13CBBC13}" srcOrd="0" destOrd="0" presId="urn:microsoft.com/office/officeart/2008/layout/LinedList"/>
    <dgm:cxn modelId="{CA80EC6C-2BE6-4094-A248-FD474A0EFEB9}" srcId="{2F6CE111-3D6C-45A3-B194-7C171D3F5FD3}" destId="{915638CE-BFB2-4E00-95FB-B08F54012BCB}" srcOrd="3" destOrd="0" parTransId="{244F40EF-6168-4F1E-BCE9-68C2EBE83E94}" sibTransId="{3F47DFFC-B3D4-4CC4-AD1F-2C871572A7FF}"/>
    <dgm:cxn modelId="{AAF38D84-D845-41C2-9996-61A9009607C9}" type="presOf" srcId="{915638CE-BFB2-4E00-95FB-B08F54012BCB}" destId="{2CF7FAEE-6101-4BF4-BBC1-C881A7F88F71}" srcOrd="0" destOrd="0" presId="urn:microsoft.com/office/officeart/2008/layout/LinedList"/>
    <dgm:cxn modelId="{4678F999-4BD7-4A76-8C77-4744C931B14F}" srcId="{2F6CE111-3D6C-45A3-B194-7C171D3F5FD3}" destId="{CCE0AA3D-6336-464F-A93D-FD2848BE389F}" srcOrd="5" destOrd="0" parTransId="{65EEA07A-DBBD-4A59-8BE4-E38EE1DDF3CF}" sibTransId="{C22946F8-4DCF-4956-BBBD-E1838B31A3A6}"/>
    <dgm:cxn modelId="{B89CB5B9-163B-4E71-8270-4107A6193122}" type="presOf" srcId="{CCE0AA3D-6336-464F-A93D-FD2848BE389F}" destId="{9E65B3B5-F0F2-4B49-B92C-0517847267DF}" srcOrd="0" destOrd="0" presId="urn:microsoft.com/office/officeart/2008/layout/LinedList"/>
    <dgm:cxn modelId="{E2697EBD-6AE4-4F4D-865F-BAEB7309B5A5}" type="presOf" srcId="{2F6CE111-3D6C-45A3-B194-7C171D3F5FD3}" destId="{69EED914-A78C-4131-B737-FEC9B9EE9A39}" srcOrd="0" destOrd="0" presId="urn:microsoft.com/office/officeart/2008/layout/LinedList"/>
    <dgm:cxn modelId="{892820C4-DA00-45FF-8E30-F9844BA320D3}" srcId="{2F6CE111-3D6C-45A3-B194-7C171D3F5FD3}" destId="{4DF78E0B-66B4-4357-9121-8F2377353873}" srcOrd="4" destOrd="0" parTransId="{BB6D18FF-DC98-4510-BD08-8894294D400C}" sibTransId="{A3728433-0ACF-45E7-AE59-388CD8000AB1}"/>
    <dgm:cxn modelId="{3D793CC8-F6C2-4100-98D2-5CF155469499}" srcId="{2F6CE111-3D6C-45A3-B194-7C171D3F5FD3}" destId="{F5614568-A4F4-4F42-86D1-420DD37C0C1B}" srcOrd="2" destOrd="0" parTransId="{7414756E-BB9F-458C-A381-EA5AA7CEB7B1}" sibTransId="{FF4E2602-480D-4E49-ABBD-1B114D3FD345}"/>
    <dgm:cxn modelId="{E7DA26D2-6094-4992-AA2D-99E56A73BBDC}" type="presOf" srcId="{F5614568-A4F4-4F42-86D1-420DD37C0C1B}" destId="{9EEEB50E-EC32-4426-B1A0-096939681CDB}" srcOrd="0" destOrd="0" presId="urn:microsoft.com/office/officeart/2008/layout/LinedList"/>
    <dgm:cxn modelId="{B25BABD5-12E5-41A5-98D1-0DB341D52108}" srcId="{2F6CE111-3D6C-45A3-B194-7C171D3F5FD3}" destId="{A38EC38C-BDE8-4297-BBBF-D33730B3FE04}" srcOrd="0" destOrd="0" parTransId="{7F845EAE-CF82-420F-BA3D-8CC61A591397}" sibTransId="{2A38F876-9C06-4F41-9386-C32A75522495}"/>
    <dgm:cxn modelId="{404B5ED6-12C7-439E-BD9F-07523CE58F1F}" type="presOf" srcId="{4DF78E0B-66B4-4357-9121-8F2377353873}" destId="{2926A3A4-7332-4064-B081-B3C98C8A06E7}" srcOrd="0" destOrd="0" presId="urn:microsoft.com/office/officeart/2008/layout/LinedList"/>
    <dgm:cxn modelId="{1F852418-ED54-4816-A2DB-3CC0C98F7AAE}" type="presParOf" srcId="{69EED914-A78C-4131-B737-FEC9B9EE9A39}" destId="{C92953EA-EB8C-4E48-A0FD-33C18B5EF167}" srcOrd="0" destOrd="0" presId="urn:microsoft.com/office/officeart/2008/layout/LinedList"/>
    <dgm:cxn modelId="{34AFF147-1AAF-4606-A2CB-571941F28D3E}" type="presParOf" srcId="{69EED914-A78C-4131-B737-FEC9B9EE9A39}" destId="{032BA888-03DB-4862-8DC5-494BF7027D14}" srcOrd="1" destOrd="0" presId="urn:microsoft.com/office/officeart/2008/layout/LinedList"/>
    <dgm:cxn modelId="{C757C9A1-7C83-4E62-9A36-65174EED0F3C}" type="presParOf" srcId="{032BA888-03DB-4862-8DC5-494BF7027D14}" destId="{4249AC6A-C85F-446F-A018-16EF13CBBC13}" srcOrd="0" destOrd="0" presId="urn:microsoft.com/office/officeart/2008/layout/LinedList"/>
    <dgm:cxn modelId="{F705183E-53FB-43A3-B00E-A3906EDFFF98}" type="presParOf" srcId="{032BA888-03DB-4862-8DC5-494BF7027D14}" destId="{8F43BCA9-3450-4634-8AE2-654B850B1AB5}" srcOrd="1" destOrd="0" presId="urn:microsoft.com/office/officeart/2008/layout/LinedList"/>
    <dgm:cxn modelId="{CA2003A3-E269-4959-960C-0A83B796DA26}" type="presParOf" srcId="{69EED914-A78C-4131-B737-FEC9B9EE9A39}" destId="{41F6B9AF-9AF0-4B5B-A40D-5B93EAC3D287}" srcOrd="2" destOrd="0" presId="urn:microsoft.com/office/officeart/2008/layout/LinedList"/>
    <dgm:cxn modelId="{059FB3AC-0FB0-4AAC-BDD3-C45E8AEEA797}" type="presParOf" srcId="{69EED914-A78C-4131-B737-FEC9B9EE9A39}" destId="{ACABA582-9D4D-4B36-AAF6-84FA08792D4F}" srcOrd="3" destOrd="0" presId="urn:microsoft.com/office/officeart/2008/layout/LinedList"/>
    <dgm:cxn modelId="{17426A7D-95D0-47AC-8E39-8C47CA0BD248}" type="presParOf" srcId="{ACABA582-9D4D-4B36-AAF6-84FA08792D4F}" destId="{4D7B3D80-E6FD-4E9B-BDA7-D92F41706CAD}" srcOrd="0" destOrd="0" presId="urn:microsoft.com/office/officeart/2008/layout/LinedList"/>
    <dgm:cxn modelId="{31704901-9AF1-464B-AA44-74C5F6DDB553}" type="presParOf" srcId="{ACABA582-9D4D-4B36-AAF6-84FA08792D4F}" destId="{CEEDA9D4-2986-4934-A078-C4C7F8AF573B}" srcOrd="1" destOrd="0" presId="urn:microsoft.com/office/officeart/2008/layout/LinedList"/>
    <dgm:cxn modelId="{5C4AF26F-429E-4D43-800D-EE16106AE5D1}" type="presParOf" srcId="{69EED914-A78C-4131-B737-FEC9B9EE9A39}" destId="{BF0B9E13-56B8-4F92-B4A8-6A69CDDCCD85}" srcOrd="4" destOrd="0" presId="urn:microsoft.com/office/officeart/2008/layout/LinedList"/>
    <dgm:cxn modelId="{1585A603-8DF4-4171-BFED-3A6A2CB2A60B}" type="presParOf" srcId="{69EED914-A78C-4131-B737-FEC9B9EE9A39}" destId="{ABCEF3EB-CDD8-4F0A-B894-87B7CDE5B1E8}" srcOrd="5" destOrd="0" presId="urn:microsoft.com/office/officeart/2008/layout/LinedList"/>
    <dgm:cxn modelId="{54225EBA-1E3C-471F-BE92-61A56C84A259}" type="presParOf" srcId="{ABCEF3EB-CDD8-4F0A-B894-87B7CDE5B1E8}" destId="{9EEEB50E-EC32-4426-B1A0-096939681CDB}" srcOrd="0" destOrd="0" presId="urn:microsoft.com/office/officeart/2008/layout/LinedList"/>
    <dgm:cxn modelId="{34B5D3DF-7F11-41AF-9816-018C5D6E2384}" type="presParOf" srcId="{ABCEF3EB-CDD8-4F0A-B894-87B7CDE5B1E8}" destId="{A7DF30EE-02CB-4D2F-AE59-828273CC464C}" srcOrd="1" destOrd="0" presId="urn:microsoft.com/office/officeart/2008/layout/LinedList"/>
    <dgm:cxn modelId="{BFE66CC0-9FA4-4DAA-B048-6C7AAB272ACF}" type="presParOf" srcId="{69EED914-A78C-4131-B737-FEC9B9EE9A39}" destId="{292119E8-4972-4E3D-AE49-84B43FFD13F2}" srcOrd="6" destOrd="0" presId="urn:microsoft.com/office/officeart/2008/layout/LinedList"/>
    <dgm:cxn modelId="{B58FFE14-3763-41EE-8332-1B67D9527849}" type="presParOf" srcId="{69EED914-A78C-4131-B737-FEC9B9EE9A39}" destId="{4822E82E-00BB-4276-BCC5-735785E6BFE1}" srcOrd="7" destOrd="0" presId="urn:microsoft.com/office/officeart/2008/layout/LinedList"/>
    <dgm:cxn modelId="{67C3A1E7-E30C-40A2-8DF6-24E0A54E77D4}" type="presParOf" srcId="{4822E82E-00BB-4276-BCC5-735785E6BFE1}" destId="{2CF7FAEE-6101-4BF4-BBC1-C881A7F88F71}" srcOrd="0" destOrd="0" presId="urn:microsoft.com/office/officeart/2008/layout/LinedList"/>
    <dgm:cxn modelId="{706BF02E-DF1B-436A-9242-7BD51B351CD7}" type="presParOf" srcId="{4822E82E-00BB-4276-BCC5-735785E6BFE1}" destId="{819450B8-0AB2-4342-B5F3-A966CB4F5E41}" srcOrd="1" destOrd="0" presId="urn:microsoft.com/office/officeart/2008/layout/LinedList"/>
    <dgm:cxn modelId="{D8F23A70-D15A-4154-8056-060E2D069697}" type="presParOf" srcId="{69EED914-A78C-4131-B737-FEC9B9EE9A39}" destId="{949D8905-E7DB-43F8-A065-6AA19A6D4AAD}" srcOrd="8" destOrd="0" presId="urn:microsoft.com/office/officeart/2008/layout/LinedList"/>
    <dgm:cxn modelId="{ECA305DC-A5A4-463F-B19B-5C9AE286911A}" type="presParOf" srcId="{69EED914-A78C-4131-B737-FEC9B9EE9A39}" destId="{D7DE6E0D-26E2-4C0C-A616-CC591E8C1445}" srcOrd="9" destOrd="0" presId="urn:microsoft.com/office/officeart/2008/layout/LinedList"/>
    <dgm:cxn modelId="{D5A1AAF0-1395-44C5-8544-A4219F76D8DA}" type="presParOf" srcId="{D7DE6E0D-26E2-4C0C-A616-CC591E8C1445}" destId="{2926A3A4-7332-4064-B081-B3C98C8A06E7}" srcOrd="0" destOrd="0" presId="urn:microsoft.com/office/officeart/2008/layout/LinedList"/>
    <dgm:cxn modelId="{4FC1B9A4-4EAA-4CAC-818A-08D54619269B}" type="presParOf" srcId="{D7DE6E0D-26E2-4C0C-A616-CC591E8C1445}" destId="{8E139487-5A46-47B2-BA87-41A18C659C2B}" srcOrd="1" destOrd="0" presId="urn:microsoft.com/office/officeart/2008/layout/LinedList"/>
    <dgm:cxn modelId="{0A6A713B-2878-4C46-B46C-FD6ADD92940C}" type="presParOf" srcId="{69EED914-A78C-4131-B737-FEC9B9EE9A39}" destId="{D269AEE2-63FF-445A-B626-469878A281EA}" srcOrd="10" destOrd="0" presId="urn:microsoft.com/office/officeart/2008/layout/LinedList"/>
    <dgm:cxn modelId="{BD92D512-2368-4C37-B83D-DE9FDC013683}" type="presParOf" srcId="{69EED914-A78C-4131-B737-FEC9B9EE9A39}" destId="{EA510916-8084-4019-82EF-3129B84C807B}" srcOrd="11" destOrd="0" presId="urn:microsoft.com/office/officeart/2008/layout/LinedList"/>
    <dgm:cxn modelId="{0882151D-F36A-4CA9-B618-0E8649A66AB7}" type="presParOf" srcId="{EA510916-8084-4019-82EF-3129B84C807B}" destId="{9E65B3B5-F0F2-4B49-B92C-0517847267DF}" srcOrd="0" destOrd="0" presId="urn:microsoft.com/office/officeart/2008/layout/LinedList"/>
    <dgm:cxn modelId="{92774FFB-9F8B-457A-B477-4E8536FECE62}" type="presParOf" srcId="{EA510916-8084-4019-82EF-3129B84C807B}" destId="{62805FB1-2674-474D-BDC2-0DD48068148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65490F-9B32-4362-B6E7-FB9D4A533EB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4FE6484-E855-4C81-A3BB-34BF5BB96C3A}">
      <dgm:prSet/>
      <dgm:spPr/>
      <dgm:t>
        <a:bodyPr/>
        <a:lstStyle/>
        <a:p>
          <a:pPr>
            <a:lnSpc>
              <a:spcPct val="100000"/>
            </a:lnSpc>
          </a:pPr>
          <a:r>
            <a:rPr lang="en-US" dirty="0"/>
            <a:t>Cultivating Global Awareness and Cultural Competency through Literacy </a:t>
          </a:r>
        </a:p>
      </dgm:t>
    </dgm:pt>
    <dgm:pt modelId="{247C8569-8173-4079-90EF-27158E1A717D}" type="parTrans" cxnId="{FEBB93A5-6F67-41F9-9212-B6236BA11BD5}">
      <dgm:prSet/>
      <dgm:spPr/>
      <dgm:t>
        <a:bodyPr/>
        <a:lstStyle/>
        <a:p>
          <a:endParaRPr lang="en-US"/>
        </a:p>
      </dgm:t>
    </dgm:pt>
    <dgm:pt modelId="{138C2CFE-571C-4630-95A0-17AC8E58DFE9}" type="sibTrans" cxnId="{FEBB93A5-6F67-41F9-9212-B6236BA11BD5}">
      <dgm:prSet/>
      <dgm:spPr/>
      <dgm:t>
        <a:bodyPr/>
        <a:lstStyle/>
        <a:p>
          <a:endParaRPr lang="en-US"/>
        </a:p>
      </dgm:t>
    </dgm:pt>
    <dgm:pt modelId="{7A2C5841-826B-471D-8242-307D03BDDD78}">
      <dgm:prSet/>
      <dgm:spPr/>
      <dgm:t>
        <a:bodyPr/>
        <a:lstStyle/>
        <a:p>
          <a:pPr>
            <a:lnSpc>
              <a:spcPct val="100000"/>
            </a:lnSpc>
          </a:pPr>
          <a:r>
            <a:rPr lang="en-US" dirty="0"/>
            <a:t>The Affirmation Power of Literacy Experiences</a:t>
          </a:r>
        </a:p>
      </dgm:t>
    </dgm:pt>
    <dgm:pt modelId="{A3EC1985-C383-4D3D-B31B-6AF08288E4AE}" type="parTrans" cxnId="{A2D3DECC-E1B3-4A00-8754-8C6905754792}">
      <dgm:prSet/>
      <dgm:spPr/>
      <dgm:t>
        <a:bodyPr/>
        <a:lstStyle/>
        <a:p>
          <a:endParaRPr lang="en-US"/>
        </a:p>
      </dgm:t>
    </dgm:pt>
    <dgm:pt modelId="{B5672048-2AD7-4EA4-89AC-93138E29B8F9}" type="sibTrans" cxnId="{A2D3DECC-E1B3-4A00-8754-8C6905754792}">
      <dgm:prSet/>
      <dgm:spPr/>
      <dgm:t>
        <a:bodyPr/>
        <a:lstStyle/>
        <a:p>
          <a:endParaRPr lang="en-US"/>
        </a:p>
      </dgm:t>
    </dgm:pt>
    <dgm:pt modelId="{82227620-7A77-4E50-9107-FE514EF6F12B}">
      <dgm:prSet/>
      <dgm:spPr/>
      <dgm:t>
        <a:bodyPr/>
        <a:lstStyle/>
        <a:p>
          <a:pPr>
            <a:lnSpc>
              <a:spcPct val="100000"/>
            </a:lnSpc>
          </a:pPr>
          <a:r>
            <a:rPr lang="en-US" dirty="0"/>
            <a:t>Critical Consideration for Books with Authentic Voices</a:t>
          </a:r>
        </a:p>
      </dgm:t>
    </dgm:pt>
    <dgm:pt modelId="{C0D20769-72A2-4249-9B10-A6D6CD91419E}" type="parTrans" cxnId="{40AEDD32-1A77-4BA7-9285-178BF142477A}">
      <dgm:prSet/>
      <dgm:spPr/>
      <dgm:t>
        <a:bodyPr/>
        <a:lstStyle/>
        <a:p>
          <a:endParaRPr lang="en-US"/>
        </a:p>
      </dgm:t>
    </dgm:pt>
    <dgm:pt modelId="{91E38319-A605-4888-914D-E0761F7D3433}" type="sibTrans" cxnId="{40AEDD32-1A77-4BA7-9285-178BF142477A}">
      <dgm:prSet/>
      <dgm:spPr/>
      <dgm:t>
        <a:bodyPr/>
        <a:lstStyle/>
        <a:p>
          <a:endParaRPr lang="en-US"/>
        </a:p>
      </dgm:t>
    </dgm:pt>
    <dgm:pt modelId="{8A7B915F-0161-4510-92A6-7B78B471BDAB}">
      <dgm:prSet custT="1"/>
      <dgm:spPr/>
      <dgm:t>
        <a:bodyPr/>
        <a:lstStyle/>
        <a:p>
          <a:pPr>
            <a:lnSpc>
              <a:spcPct val="100000"/>
            </a:lnSpc>
          </a:pPr>
          <a:r>
            <a:rPr lang="en-US" sz="3000" b="1" dirty="0"/>
            <a:t>Culturally Responsive and Culturally Sustaining Literacy Practices</a:t>
          </a:r>
        </a:p>
      </dgm:t>
    </dgm:pt>
    <dgm:pt modelId="{3348607E-3B5B-486F-A89E-BD16F46BC79B}" type="parTrans" cxnId="{F74E61E4-1572-46BE-BCC7-182E44D48814}">
      <dgm:prSet/>
      <dgm:spPr/>
      <dgm:t>
        <a:bodyPr/>
        <a:lstStyle/>
        <a:p>
          <a:endParaRPr lang="en-US"/>
        </a:p>
      </dgm:t>
    </dgm:pt>
    <dgm:pt modelId="{7FC5C161-588C-424D-B460-3BD92CA694D5}" type="sibTrans" cxnId="{F74E61E4-1572-46BE-BCC7-182E44D48814}">
      <dgm:prSet/>
      <dgm:spPr/>
      <dgm:t>
        <a:bodyPr/>
        <a:lstStyle/>
        <a:p>
          <a:endParaRPr lang="en-US"/>
        </a:p>
      </dgm:t>
    </dgm:pt>
    <dgm:pt modelId="{16867CCE-F9DC-4FB1-8224-14D9C5C791C1}" type="pres">
      <dgm:prSet presAssocID="{EB65490F-9B32-4362-B6E7-FB9D4A533EB0}" presName="diagram" presStyleCnt="0">
        <dgm:presLayoutVars>
          <dgm:dir/>
          <dgm:resizeHandles val="exact"/>
        </dgm:presLayoutVars>
      </dgm:prSet>
      <dgm:spPr/>
    </dgm:pt>
    <dgm:pt modelId="{2A35C511-7B38-498F-93EF-4515A1796AD3}" type="pres">
      <dgm:prSet presAssocID="{A4FE6484-E855-4C81-A3BB-34BF5BB96C3A}" presName="node" presStyleLbl="node1" presStyleIdx="0" presStyleCnt="4" custScaleX="84309" custScaleY="75121">
        <dgm:presLayoutVars>
          <dgm:bulletEnabled val="1"/>
        </dgm:presLayoutVars>
      </dgm:prSet>
      <dgm:spPr/>
    </dgm:pt>
    <dgm:pt modelId="{6F3594B5-163D-4DE6-85E0-B9987C7413B1}" type="pres">
      <dgm:prSet presAssocID="{138C2CFE-571C-4630-95A0-17AC8E58DFE9}" presName="sibTrans" presStyleCnt="0"/>
      <dgm:spPr/>
    </dgm:pt>
    <dgm:pt modelId="{9FD4B07D-6698-4229-AB5C-94D9DDE66203}" type="pres">
      <dgm:prSet presAssocID="{7A2C5841-826B-471D-8242-307D03BDDD78}" presName="node" presStyleLbl="node1" presStyleIdx="1" presStyleCnt="4" custScaleX="87765" custScaleY="75261">
        <dgm:presLayoutVars>
          <dgm:bulletEnabled val="1"/>
        </dgm:presLayoutVars>
      </dgm:prSet>
      <dgm:spPr/>
    </dgm:pt>
    <dgm:pt modelId="{C89A38FB-0292-4D12-9E2E-336A91B8CF78}" type="pres">
      <dgm:prSet presAssocID="{B5672048-2AD7-4EA4-89AC-93138E29B8F9}" presName="sibTrans" presStyleCnt="0"/>
      <dgm:spPr/>
    </dgm:pt>
    <dgm:pt modelId="{241887D6-11A5-4FC2-ADD8-5917EB1505B2}" type="pres">
      <dgm:prSet presAssocID="{82227620-7A77-4E50-9107-FE514EF6F12B}" presName="node" presStyleLbl="node1" presStyleIdx="2" presStyleCnt="4" custScaleX="78826" custScaleY="75799">
        <dgm:presLayoutVars>
          <dgm:bulletEnabled val="1"/>
        </dgm:presLayoutVars>
      </dgm:prSet>
      <dgm:spPr/>
    </dgm:pt>
    <dgm:pt modelId="{107FABF3-3977-481A-B6ED-970A38B7AB31}" type="pres">
      <dgm:prSet presAssocID="{91E38319-A605-4888-914D-E0761F7D3433}" presName="sibTrans" presStyleCnt="0"/>
      <dgm:spPr/>
    </dgm:pt>
    <dgm:pt modelId="{8B9E5F28-F880-46D4-8257-27AE15EB0BA6}" type="pres">
      <dgm:prSet presAssocID="{8A7B915F-0161-4510-92A6-7B78B471BDAB}" presName="node" presStyleLbl="node1" presStyleIdx="3" presStyleCnt="4" custScaleX="113833" custScaleY="103378" custLinFactNeighborX="4961" custLinFactNeighborY="-7145">
        <dgm:presLayoutVars>
          <dgm:bulletEnabled val="1"/>
        </dgm:presLayoutVars>
      </dgm:prSet>
      <dgm:spPr/>
    </dgm:pt>
  </dgm:ptLst>
  <dgm:cxnLst>
    <dgm:cxn modelId="{40AEDD32-1A77-4BA7-9285-178BF142477A}" srcId="{EB65490F-9B32-4362-B6E7-FB9D4A533EB0}" destId="{82227620-7A77-4E50-9107-FE514EF6F12B}" srcOrd="2" destOrd="0" parTransId="{C0D20769-72A2-4249-9B10-A6D6CD91419E}" sibTransId="{91E38319-A605-4888-914D-E0761F7D3433}"/>
    <dgm:cxn modelId="{F0D9AD3A-5966-4D4B-917E-74D6CD46A4CA}" type="presOf" srcId="{8A7B915F-0161-4510-92A6-7B78B471BDAB}" destId="{8B9E5F28-F880-46D4-8257-27AE15EB0BA6}" srcOrd="0" destOrd="0" presId="urn:microsoft.com/office/officeart/2005/8/layout/default"/>
    <dgm:cxn modelId="{9966658C-A77A-4988-98F5-4BAC82B3C7E5}" type="presOf" srcId="{82227620-7A77-4E50-9107-FE514EF6F12B}" destId="{241887D6-11A5-4FC2-ADD8-5917EB1505B2}" srcOrd="0" destOrd="0" presId="urn:microsoft.com/office/officeart/2005/8/layout/default"/>
    <dgm:cxn modelId="{DFD6769C-7435-4890-83B7-D873974AA3E6}" type="presOf" srcId="{A4FE6484-E855-4C81-A3BB-34BF5BB96C3A}" destId="{2A35C511-7B38-498F-93EF-4515A1796AD3}" srcOrd="0" destOrd="0" presId="urn:microsoft.com/office/officeart/2005/8/layout/default"/>
    <dgm:cxn modelId="{FEBB93A5-6F67-41F9-9212-B6236BA11BD5}" srcId="{EB65490F-9B32-4362-B6E7-FB9D4A533EB0}" destId="{A4FE6484-E855-4C81-A3BB-34BF5BB96C3A}" srcOrd="0" destOrd="0" parTransId="{247C8569-8173-4079-90EF-27158E1A717D}" sibTransId="{138C2CFE-571C-4630-95A0-17AC8E58DFE9}"/>
    <dgm:cxn modelId="{8A1F8BBD-36A8-489B-BFFF-9B7782B0E9CB}" type="presOf" srcId="{EB65490F-9B32-4362-B6E7-FB9D4A533EB0}" destId="{16867CCE-F9DC-4FB1-8224-14D9C5C791C1}" srcOrd="0" destOrd="0" presId="urn:microsoft.com/office/officeart/2005/8/layout/default"/>
    <dgm:cxn modelId="{813A90C5-1FAF-4E21-A073-6E0F9C41EBB4}" type="presOf" srcId="{7A2C5841-826B-471D-8242-307D03BDDD78}" destId="{9FD4B07D-6698-4229-AB5C-94D9DDE66203}" srcOrd="0" destOrd="0" presId="urn:microsoft.com/office/officeart/2005/8/layout/default"/>
    <dgm:cxn modelId="{A2D3DECC-E1B3-4A00-8754-8C6905754792}" srcId="{EB65490F-9B32-4362-B6E7-FB9D4A533EB0}" destId="{7A2C5841-826B-471D-8242-307D03BDDD78}" srcOrd="1" destOrd="0" parTransId="{A3EC1985-C383-4D3D-B31B-6AF08288E4AE}" sibTransId="{B5672048-2AD7-4EA4-89AC-93138E29B8F9}"/>
    <dgm:cxn modelId="{F74E61E4-1572-46BE-BCC7-182E44D48814}" srcId="{EB65490F-9B32-4362-B6E7-FB9D4A533EB0}" destId="{8A7B915F-0161-4510-92A6-7B78B471BDAB}" srcOrd="3" destOrd="0" parTransId="{3348607E-3B5B-486F-A89E-BD16F46BC79B}" sibTransId="{7FC5C161-588C-424D-B460-3BD92CA694D5}"/>
    <dgm:cxn modelId="{57794BCB-D294-4668-9AF8-1C2128719BC9}" type="presParOf" srcId="{16867CCE-F9DC-4FB1-8224-14D9C5C791C1}" destId="{2A35C511-7B38-498F-93EF-4515A1796AD3}" srcOrd="0" destOrd="0" presId="urn:microsoft.com/office/officeart/2005/8/layout/default"/>
    <dgm:cxn modelId="{2827FCEF-E1FD-4490-A3BC-7B3178602D2E}" type="presParOf" srcId="{16867CCE-F9DC-4FB1-8224-14D9C5C791C1}" destId="{6F3594B5-163D-4DE6-85E0-B9987C7413B1}" srcOrd="1" destOrd="0" presId="urn:microsoft.com/office/officeart/2005/8/layout/default"/>
    <dgm:cxn modelId="{37695E80-72DE-4033-B732-ACCC760EB8A4}" type="presParOf" srcId="{16867CCE-F9DC-4FB1-8224-14D9C5C791C1}" destId="{9FD4B07D-6698-4229-AB5C-94D9DDE66203}" srcOrd="2" destOrd="0" presId="urn:microsoft.com/office/officeart/2005/8/layout/default"/>
    <dgm:cxn modelId="{5C1057D3-507F-4137-87F5-7B0418F265FE}" type="presParOf" srcId="{16867CCE-F9DC-4FB1-8224-14D9C5C791C1}" destId="{C89A38FB-0292-4D12-9E2E-336A91B8CF78}" srcOrd="3" destOrd="0" presId="urn:microsoft.com/office/officeart/2005/8/layout/default"/>
    <dgm:cxn modelId="{E6B40DDF-CB10-461C-AF6C-C8213FECE52C}" type="presParOf" srcId="{16867CCE-F9DC-4FB1-8224-14D9C5C791C1}" destId="{241887D6-11A5-4FC2-ADD8-5917EB1505B2}" srcOrd="4" destOrd="0" presId="urn:microsoft.com/office/officeart/2005/8/layout/default"/>
    <dgm:cxn modelId="{992D6B31-8EF4-4CD2-9AF3-B836F0D2D36E}" type="presParOf" srcId="{16867CCE-F9DC-4FB1-8224-14D9C5C791C1}" destId="{107FABF3-3977-481A-B6ED-970A38B7AB31}" srcOrd="5" destOrd="0" presId="urn:microsoft.com/office/officeart/2005/8/layout/default"/>
    <dgm:cxn modelId="{AF0064E6-F8D8-4F0B-8177-957581F56D51}" type="presParOf" srcId="{16867CCE-F9DC-4FB1-8224-14D9C5C791C1}" destId="{8B9E5F28-F880-46D4-8257-27AE15EB0BA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086673C-8E05-48BE-BA06-CCA8708C0651}" type="doc">
      <dgm:prSet loTypeId="urn:microsoft.com/office/officeart/2005/8/layout/hList7" loCatId="list" qsTypeId="urn:microsoft.com/office/officeart/2005/8/quickstyle/simple1" qsCatId="simple" csTypeId="urn:microsoft.com/office/officeart/2005/8/colors/accent1_2" csCatId="accent1" phldr="1"/>
      <dgm:spPr/>
    </dgm:pt>
    <dgm:pt modelId="{A0FF0243-D576-4F8C-95C1-17EA0FAEA9E0}">
      <dgm:prSet phldrT="[Text]"/>
      <dgm:spPr>
        <a:solidFill>
          <a:schemeClr val="accent4">
            <a:lumMod val="75000"/>
          </a:schemeClr>
        </a:solidFill>
      </dgm:spPr>
      <dgm:t>
        <a:bodyPr/>
        <a:lstStyle/>
        <a:p>
          <a:r>
            <a:rPr lang="en-US" dirty="0"/>
            <a:t>Windows &amp; Mirrors – Self Reflection</a:t>
          </a:r>
        </a:p>
      </dgm:t>
    </dgm:pt>
    <dgm:pt modelId="{EA2F7A69-E0EE-4BA6-970C-8DD637813DEB}" type="parTrans" cxnId="{4FA5FB38-071D-4155-9803-D56B91811ECC}">
      <dgm:prSet/>
      <dgm:spPr/>
      <dgm:t>
        <a:bodyPr/>
        <a:lstStyle/>
        <a:p>
          <a:endParaRPr lang="en-US"/>
        </a:p>
      </dgm:t>
    </dgm:pt>
    <dgm:pt modelId="{4B983193-9104-4FF1-BD2B-1A3A6AE0950B}" type="sibTrans" cxnId="{4FA5FB38-071D-4155-9803-D56B91811ECC}">
      <dgm:prSet/>
      <dgm:spPr/>
      <dgm:t>
        <a:bodyPr/>
        <a:lstStyle/>
        <a:p>
          <a:endParaRPr lang="en-US"/>
        </a:p>
      </dgm:t>
    </dgm:pt>
    <dgm:pt modelId="{63D8E98F-68D6-4D72-95E8-9477E3510EB7}">
      <dgm:prSet phldrT="[Text]"/>
      <dgm:spPr>
        <a:solidFill>
          <a:schemeClr val="accent3"/>
        </a:solidFill>
      </dgm:spPr>
      <dgm:t>
        <a:bodyPr/>
        <a:lstStyle/>
        <a:p>
          <a:r>
            <a:rPr lang="en-US" dirty="0"/>
            <a:t>Windows &amp; Mirrors – Seeing Beyond Self</a:t>
          </a:r>
        </a:p>
      </dgm:t>
    </dgm:pt>
    <dgm:pt modelId="{5E3E18FA-7523-4DE0-9AAB-E2DBB616A68C}" type="parTrans" cxnId="{3297F186-3255-4878-A431-FD70B7A6A8D9}">
      <dgm:prSet/>
      <dgm:spPr/>
      <dgm:t>
        <a:bodyPr/>
        <a:lstStyle/>
        <a:p>
          <a:endParaRPr lang="en-US"/>
        </a:p>
      </dgm:t>
    </dgm:pt>
    <dgm:pt modelId="{D2D8C737-D6A3-4586-A603-64022F9A907D}" type="sibTrans" cxnId="{3297F186-3255-4878-A431-FD70B7A6A8D9}">
      <dgm:prSet/>
      <dgm:spPr/>
      <dgm:t>
        <a:bodyPr/>
        <a:lstStyle/>
        <a:p>
          <a:endParaRPr lang="en-US"/>
        </a:p>
      </dgm:t>
    </dgm:pt>
    <dgm:pt modelId="{302B1F37-AA9A-4B3F-8A79-749AEDA1E645}">
      <dgm:prSet phldrT="[Text]"/>
      <dgm:spPr>
        <a:solidFill>
          <a:schemeClr val="accent2"/>
        </a:solidFill>
      </dgm:spPr>
      <dgm:t>
        <a:bodyPr/>
        <a:lstStyle/>
        <a:p>
          <a:r>
            <a:rPr lang="en-US" dirty="0"/>
            <a:t>Windows &amp; Mirrors – Surveying &amp; Noticing</a:t>
          </a:r>
        </a:p>
      </dgm:t>
    </dgm:pt>
    <dgm:pt modelId="{60079FC1-8215-4D24-9E7A-A8594733978B}" type="parTrans" cxnId="{DCB4A05C-6EC3-4270-8FB6-5253629DD8D8}">
      <dgm:prSet/>
      <dgm:spPr/>
      <dgm:t>
        <a:bodyPr/>
        <a:lstStyle/>
        <a:p>
          <a:endParaRPr lang="en-US"/>
        </a:p>
      </dgm:t>
    </dgm:pt>
    <dgm:pt modelId="{516B869B-2074-4202-A82F-6B84CAB2539A}" type="sibTrans" cxnId="{DCB4A05C-6EC3-4270-8FB6-5253629DD8D8}">
      <dgm:prSet/>
      <dgm:spPr/>
      <dgm:t>
        <a:bodyPr/>
        <a:lstStyle/>
        <a:p>
          <a:endParaRPr lang="en-US"/>
        </a:p>
      </dgm:t>
    </dgm:pt>
    <dgm:pt modelId="{641BF9F7-FAD7-48D1-A59C-9302481728A1}">
      <dgm:prSet phldrT="[Text]"/>
      <dgm:spPr>
        <a:solidFill>
          <a:srgbClr val="FFCC00"/>
        </a:solidFill>
      </dgm:spPr>
      <dgm:t>
        <a:bodyPr/>
        <a:lstStyle/>
        <a:p>
          <a:r>
            <a:rPr lang="en-US" dirty="0"/>
            <a:t>Identity Mapping</a:t>
          </a:r>
        </a:p>
      </dgm:t>
    </dgm:pt>
    <dgm:pt modelId="{4F8565A2-D638-43E7-8E74-F7E4D0BDD480}" type="parTrans" cxnId="{9E706B9B-FB9B-4E60-8CBF-1AAD517D36D0}">
      <dgm:prSet/>
      <dgm:spPr/>
      <dgm:t>
        <a:bodyPr/>
        <a:lstStyle/>
        <a:p>
          <a:endParaRPr lang="en-US"/>
        </a:p>
      </dgm:t>
    </dgm:pt>
    <dgm:pt modelId="{C9B703B0-3096-41D4-9191-D7641565BF10}" type="sibTrans" cxnId="{9E706B9B-FB9B-4E60-8CBF-1AAD517D36D0}">
      <dgm:prSet/>
      <dgm:spPr/>
      <dgm:t>
        <a:bodyPr/>
        <a:lstStyle/>
        <a:p>
          <a:endParaRPr lang="en-US"/>
        </a:p>
      </dgm:t>
    </dgm:pt>
    <dgm:pt modelId="{D40B1433-0A49-4007-BD09-0D0B77D7FA0B}">
      <dgm:prSet phldrT="[Text]"/>
      <dgm:spPr>
        <a:solidFill>
          <a:srgbClr val="FF9933"/>
        </a:solidFill>
      </dgm:spPr>
      <dgm:t>
        <a:bodyPr/>
        <a:lstStyle/>
        <a:p>
          <a:r>
            <a:rPr lang="en-US" dirty="0"/>
            <a:t>Who’s Telling it?</a:t>
          </a:r>
        </a:p>
      </dgm:t>
    </dgm:pt>
    <dgm:pt modelId="{4FFAD383-F50C-4EBB-87F3-2C4D38C84093}" type="parTrans" cxnId="{30F9EA42-D7CD-43C9-A660-E7873EC57A9C}">
      <dgm:prSet/>
      <dgm:spPr/>
      <dgm:t>
        <a:bodyPr/>
        <a:lstStyle/>
        <a:p>
          <a:endParaRPr lang="en-US"/>
        </a:p>
      </dgm:t>
    </dgm:pt>
    <dgm:pt modelId="{7C241C9A-50FC-428B-A5CF-9C578337D6D9}" type="sibTrans" cxnId="{30F9EA42-D7CD-43C9-A660-E7873EC57A9C}">
      <dgm:prSet/>
      <dgm:spPr/>
      <dgm:t>
        <a:bodyPr/>
        <a:lstStyle/>
        <a:p>
          <a:endParaRPr lang="en-US"/>
        </a:p>
      </dgm:t>
    </dgm:pt>
    <dgm:pt modelId="{5E9AD6B7-2016-4BD8-B4FC-65CE77579CEF}">
      <dgm:prSet phldrT="[Text]"/>
      <dgm:spPr>
        <a:solidFill>
          <a:srgbClr val="FF0066"/>
        </a:solidFill>
      </dgm:spPr>
      <dgm:t>
        <a:bodyPr/>
        <a:lstStyle/>
        <a:p>
          <a:r>
            <a:rPr lang="en-US" dirty="0"/>
            <a:t>Ways of Know: Book-Head-Heart</a:t>
          </a:r>
        </a:p>
      </dgm:t>
    </dgm:pt>
    <dgm:pt modelId="{17B9F14B-655E-4084-B7D6-00F2AC3EEA3F}" type="parTrans" cxnId="{BDCC8CF4-D1A8-4864-9213-08D6D7FFA627}">
      <dgm:prSet/>
      <dgm:spPr/>
      <dgm:t>
        <a:bodyPr/>
        <a:lstStyle/>
        <a:p>
          <a:endParaRPr lang="en-US"/>
        </a:p>
      </dgm:t>
    </dgm:pt>
    <dgm:pt modelId="{0825D3A1-82D0-46F7-BC67-5178B5F534D8}" type="sibTrans" cxnId="{BDCC8CF4-D1A8-4864-9213-08D6D7FFA627}">
      <dgm:prSet/>
      <dgm:spPr/>
      <dgm:t>
        <a:bodyPr/>
        <a:lstStyle/>
        <a:p>
          <a:endParaRPr lang="en-US"/>
        </a:p>
      </dgm:t>
    </dgm:pt>
    <dgm:pt modelId="{66C1F6A0-F798-471F-81A8-4CCF677FCA2B}">
      <dgm:prSet phldrT="[Text]"/>
      <dgm:spPr>
        <a:solidFill>
          <a:srgbClr val="CC0099"/>
        </a:solidFill>
      </dgm:spPr>
      <dgm:t>
        <a:bodyPr/>
        <a:lstStyle/>
        <a:p>
          <a:r>
            <a:rPr lang="en-US" dirty="0"/>
            <a:t>Cultivating Blindspot Awareness</a:t>
          </a:r>
        </a:p>
      </dgm:t>
    </dgm:pt>
    <dgm:pt modelId="{9D078484-54C5-4140-9014-040A40C84940}" type="parTrans" cxnId="{298A011B-A1D9-4D7E-AAAE-E5A16EFCFE08}">
      <dgm:prSet/>
      <dgm:spPr/>
      <dgm:t>
        <a:bodyPr/>
        <a:lstStyle/>
        <a:p>
          <a:endParaRPr lang="en-US"/>
        </a:p>
      </dgm:t>
    </dgm:pt>
    <dgm:pt modelId="{3B679F76-A3C8-42A2-8AA5-E321A13FE758}" type="sibTrans" cxnId="{298A011B-A1D9-4D7E-AAAE-E5A16EFCFE08}">
      <dgm:prSet/>
      <dgm:spPr/>
      <dgm:t>
        <a:bodyPr/>
        <a:lstStyle/>
        <a:p>
          <a:endParaRPr lang="en-US"/>
        </a:p>
      </dgm:t>
    </dgm:pt>
    <dgm:pt modelId="{7F04DC89-02F7-4EEF-9FC0-48F1C5D4011E}" type="pres">
      <dgm:prSet presAssocID="{F086673C-8E05-48BE-BA06-CCA8708C0651}" presName="Name0" presStyleCnt="0">
        <dgm:presLayoutVars>
          <dgm:dir/>
          <dgm:resizeHandles val="exact"/>
        </dgm:presLayoutVars>
      </dgm:prSet>
      <dgm:spPr/>
    </dgm:pt>
    <dgm:pt modelId="{F38AA2EE-5E0A-4C06-BB8D-EADC1091470D}" type="pres">
      <dgm:prSet presAssocID="{F086673C-8E05-48BE-BA06-CCA8708C0651}" presName="fgShape" presStyleLbl="fgShp" presStyleIdx="0" presStyleCnt="1"/>
      <dgm:spPr>
        <a:solidFill>
          <a:schemeClr val="bg2">
            <a:lumMod val="75000"/>
          </a:schemeClr>
        </a:solidFill>
        <a:ln>
          <a:solidFill>
            <a:schemeClr val="bg2">
              <a:lumMod val="50000"/>
            </a:schemeClr>
          </a:solidFill>
        </a:ln>
      </dgm:spPr>
    </dgm:pt>
    <dgm:pt modelId="{77785B8B-6D53-4962-8C8D-F5B574DE1F14}" type="pres">
      <dgm:prSet presAssocID="{F086673C-8E05-48BE-BA06-CCA8708C0651}" presName="linComp" presStyleCnt="0"/>
      <dgm:spPr/>
    </dgm:pt>
    <dgm:pt modelId="{6D371C5D-C16F-4489-AF6A-F1A8D8115F1F}" type="pres">
      <dgm:prSet presAssocID="{A0FF0243-D576-4F8C-95C1-17EA0FAEA9E0}" presName="compNode" presStyleCnt="0"/>
      <dgm:spPr/>
    </dgm:pt>
    <dgm:pt modelId="{B9AF6AB0-BD6A-4B70-856C-7A7B389EB172}" type="pres">
      <dgm:prSet presAssocID="{A0FF0243-D576-4F8C-95C1-17EA0FAEA9E0}" presName="bkgdShape" presStyleLbl="node1" presStyleIdx="0" presStyleCnt="7"/>
      <dgm:spPr/>
    </dgm:pt>
    <dgm:pt modelId="{CCC5E8DF-C7C3-41E7-8FB3-EF463AC8A9CF}" type="pres">
      <dgm:prSet presAssocID="{A0FF0243-D576-4F8C-95C1-17EA0FAEA9E0}" presName="nodeTx" presStyleLbl="node1" presStyleIdx="0" presStyleCnt="7">
        <dgm:presLayoutVars>
          <dgm:bulletEnabled val="1"/>
        </dgm:presLayoutVars>
      </dgm:prSet>
      <dgm:spPr/>
    </dgm:pt>
    <dgm:pt modelId="{3A42F0D8-5123-46E4-B42E-C56228C2F463}" type="pres">
      <dgm:prSet presAssocID="{A0FF0243-D576-4F8C-95C1-17EA0FAEA9E0}" presName="invisiNode" presStyleLbl="node1" presStyleIdx="0" presStyleCnt="7"/>
      <dgm:spPr/>
    </dgm:pt>
    <dgm:pt modelId="{C1DFFE6E-261A-43F5-B9CB-2BE3B42AB1C3}" type="pres">
      <dgm:prSet presAssocID="{A0FF0243-D576-4F8C-95C1-17EA0FAEA9E0}" presName="imagNode" presStyleLbl="fgImgPlac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3000" r="-3000"/>
          </a:stretch>
        </a:blipFill>
      </dgm:spPr>
      <dgm:extLst>
        <a:ext uri="{E40237B7-FDA0-4F09-8148-C483321AD2D9}">
          <dgm14:cNvPr xmlns:dgm14="http://schemas.microsoft.com/office/drawing/2010/diagram" id="0" name="" descr="Reflection outline"/>
        </a:ext>
      </dgm:extLst>
    </dgm:pt>
    <dgm:pt modelId="{8CD18B08-C401-4F65-82DE-6D70E1DC43D4}" type="pres">
      <dgm:prSet presAssocID="{4B983193-9104-4FF1-BD2B-1A3A6AE0950B}" presName="sibTrans" presStyleLbl="sibTrans2D1" presStyleIdx="0" presStyleCnt="0"/>
      <dgm:spPr/>
    </dgm:pt>
    <dgm:pt modelId="{E7EB1021-BD17-4159-B50B-7468B0F7362D}" type="pres">
      <dgm:prSet presAssocID="{63D8E98F-68D6-4D72-95E8-9477E3510EB7}" presName="compNode" presStyleCnt="0"/>
      <dgm:spPr/>
    </dgm:pt>
    <dgm:pt modelId="{3F5B5C21-A3D6-49AF-96F0-F783BA9FBB3E}" type="pres">
      <dgm:prSet presAssocID="{63D8E98F-68D6-4D72-95E8-9477E3510EB7}" presName="bkgdShape" presStyleLbl="node1" presStyleIdx="1" presStyleCnt="7"/>
      <dgm:spPr/>
    </dgm:pt>
    <dgm:pt modelId="{93A2566E-98CB-403E-87AE-A2DF89F05ED2}" type="pres">
      <dgm:prSet presAssocID="{63D8E98F-68D6-4D72-95E8-9477E3510EB7}" presName="nodeTx" presStyleLbl="node1" presStyleIdx="1" presStyleCnt="7">
        <dgm:presLayoutVars>
          <dgm:bulletEnabled val="1"/>
        </dgm:presLayoutVars>
      </dgm:prSet>
      <dgm:spPr/>
    </dgm:pt>
    <dgm:pt modelId="{AD70090A-5C85-4621-9937-A7D597F8A591}" type="pres">
      <dgm:prSet presAssocID="{63D8E98F-68D6-4D72-95E8-9477E3510EB7}" presName="invisiNode" presStyleLbl="node1" presStyleIdx="1" presStyleCnt="7"/>
      <dgm:spPr/>
    </dgm:pt>
    <dgm:pt modelId="{F9F03A50-7ADD-4057-9DA0-025C0825141E}" type="pres">
      <dgm:prSet presAssocID="{63D8E98F-68D6-4D72-95E8-9477E3510EB7}" presName="imagNode" presStyleLbl="fgImgPlac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3000" r="-3000"/>
          </a:stretch>
        </a:blipFill>
      </dgm:spPr>
      <dgm:extLst>
        <a:ext uri="{E40237B7-FDA0-4F09-8148-C483321AD2D9}">
          <dgm14:cNvPr xmlns:dgm14="http://schemas.microsoft.com/office/drawing/2010/diagram" id="0" name="" descr="Window outline"/>
        </a:ext>
      </dgm:extLst>
    </dgm:pt>
    <dgm:pt modelId="{BA27F84C-E8C8-484B-810A-6D20C6498845}" type="pres">
      <dgm:prSet presAssocID="{D2D8C737-D6A3-4586-A603-64022F9A907D}" presName="sibTrans" presStyleLbl="sibTrans2D1" presStyleIdx="0" presStyleCnt="0"/>
      <dgm:spPr/>
    </dgm:pt>
    <dgm:pt modelId="{74F9157E-10CF-4C14-8DF7-017D5D141A45}" type="pres">
      <dgm:prSet presAssocID="{302B1F37-AA9A-4B3F-8A79-749AEDA1E645}" presName="compNode" presStyleCnt="0"/>
      <dgm:spPr/>
    </dgm:pt>
    <dgm:pt modelId="{81924926-D9B2-474B-8B33-282BD7335DC0}" type="pres">
      <dgm:prSet presAssocID="{302B1F37-AA9A-4B3F-8A79-749AEDA1E645}" presName="bkgdShape" presStyleLbl="node1" presStyleIdx="2" presStyleCnt="7"/>
      <dgm:spPr/>
    </dgm:pt>
    <dgm:pt modelId="{5C356732-9776-4010-AAD2-B7DD3394764A}" type="pres">
      <dgm:prSet presAssocID="{302B1F37-AA9A-4B3F-8A79-749AEDA1E645}" presName="nodeTx" presStyleLbl="node1" presStyleIdx="2" presStyleCnt="7">
        <dgm:presLayoutVars>
          <dgm:bulletEnabled val="1"/>
        </dgm:presLayoutVars>
      </dgm:prSet>
      <dgm:spPr/>
    </dgm:pt>
    <dgm:pt modelId="{4EE21162-18D2-4E4B-A422-AA1F527A6809}" type="pres">
      <dgm:prSet presAssocID="{302B1F37-AA9A-4B3F-8A79-749AEDA1E645}" presName="invisiNode" presStyleLbl="node1" presStyleIdx="2" presStyleCnt="7"/>
      <dgm:spPr/>
    </dgm:pt>
    <dgm:pt modelId="{D7EA66B5-0C9A-439F-8F91-C1B90FAF05F7}" type="pres">
      <dgm:prSet presAssocID="{302B1F37-AA9A-4B3F-8A79-749AEDA1E645}" presName="imagNode" presStyleLbl="fgImgPlac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3000" r="-3000"/>
          </a:stretch>
        </a:blipFill>
      </dgm:spPr>
      <dgm:extLst>
        <a:ext uri="{E40237B7-FDA0-4F09-8148-C483321AD2D9}">
          <dgm14:cNvPr xmlns:dgm14="http://schemas.microsoft.com/office/drawing/2010/diagram" id="0" name="" descr="Help outline"/>
        </a:ext>
      </dgm:extLst>
    </dgm:pt>
    <dgm:pt modelId="{D9340986-FB82-4C46-9F0F-C828076465CA}" type="pres">
      <dgm:prSet presAssocID="{516B869B-2074-4202-A82F-6B84CAB2539A}" presName="sibTrans" presStyleLbl="sibTrans2D1" presStyleIdx="0" presStyleCnt="0"/>
      <dgm:spPr/>
    </dgm:pt>
    <dgm:pt modelId="{502FA2D8-24AF-4CCF-BCF1-A88BE8DFFEA0}" type="pres">
      <dgm:prSet presAssocID="{641BF9F7-FAD7-48D1-A59C-9302481728A1}" presName="compNode" presStyleCnt="0"/>
      <dgm:spPr/>
    </dgm:pt>
    <dgm:pt modelId="{5F2DEA39-2D8E-4602-A147-85A08E029492}" type="pres">
      <dgm:prSet presAssocID="{641BF9F7-FAD7-48D1-A59C-9302481728A1}" presName="bkgdShape" presStyleLbl="node1" presStyleIdx="3" presStyleCnt="7"/>
      <dgm:spPr/>
    </dgm:pt>
    <dgm:pt modelId="{AD4CC9CD-EFFF-4A39-886F-12637BFA24F8}" type="pres">
      <dgm:prSet presAssocID="{641BF9F7-FAD7-48D1-A59C-9302481728A1}" presName="nodeTx" presStyleLbl="node1" presStyleIdx="3" presStyleCnt="7">
        <dgm:presLayoutVars>
          <dgm:bulletEnabled val="1"/>
        </dgm:presLayoutVars>
      </dgm:prSet>
      <dgm:spPr/>
    </dgm:pt>
    <dgm:pt modelId="{12386ABA-0211-4A53-A930-C50C670908CE}" type="pres">
      <dgm:prSet presAssocID="{641BF9F7-FAD7-48D1-A59C-9302481728A1}" presName="invisiNode" presStyleLbl="node1" presStyleIdx="3" presStyleCnt="7"/>
      <dgm:spPr/>
    </dgm:pt>
    <dgm:pt modelId="{B34D5D6E-AA52-411B-AC3B-36B5903D4E32}" type="pres">
      <dgm:prSet presAssocID="{641BF9F7-FAD7-48D1-A59C-9302481728A1}" presName="imagNode" presStyleLbl="fgImgPlac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3000" r="-3000"/>
          </a:stretch>
        </a:blipFill>
      </dgm:spPr>
      <dgm:extLst>
        <a:ext uri="{E40237B7-FDA0-4F09-8148-C483321AD2D9}">
          <dgm14:cNvPr xmlns:dgm14="http://schemas.microsoft.com/office/drawing/2010/diagram" id="0" name="" descr="Artificial Intelligence outline"/>
        </a:ext>
      </dgm:extLst>
    </dgm:pt>
    <dgm:pt modelId="{A4BE4F5C-EA73-4108-9D79-B32C7AA9D45C}" type="pres">
      <dgm:prSet presAssocID="{C9B703B0-3096-41D4-9191-D7641565BF10}" presName="sibTrans" presStyleLbl="sibTrans2D1" presStyleIdx="0" presStyleCnt="0"/>
      <dgm:spPr/>
    </dgm:pt>
    <dgm:pt modelId="{DB6B400C-BA73-413C-88FD-DBBC915422B5}" type="pres">
      <dgm:prSet presAssocID="{D40B1433-0A49-4007-BD09-0D0B77D7FA0B}" presName="compNode" presStyleCnt="0"/>
      <dgm:spPr/>
    </dgm:pt>
    <dgm:pt modelId="{A4D9CE1D-3156-4F2C-975E-892E50B465AE}" type="pres">
      <dgm:prSet presAssocID="{D40B1433-0A49-4007-BD09-0D0B77D7FA0B}" presName="bkgdShape" presStyleLbl="node1" presStyleIdx="4" presStyleCnt="7"/>
      <dgm:spPr/>
    </dgm:pt>
    <dgm:pt modelId="{A138F63A-AC9F-4EDF-A8E3-615DEC0C727A}" type="pres">
      <dgm:prSet presAssocID="{D40B1433-0A49-4007-BD09-0D0B77D7FA0B}" presName="nodeTx" presStyleLbl="node1" presStyleIdx="4" presStyleCnt="7">
        <dgm:presLayoutVars>
          <dgm:bulletEnabled val="1"/>
        </dgm:presLayoutVars>
      </dgm:prSet>
      <dgm:spPr/>
    </dgm:pt>
    <dgm:pt modelId="{891F0639-20EA-48F3-9836-A8B9A96CCF21}" type="pres">
      <dgm:prSet presAssocID="{D40B1433-0A49-4007-BD09-0D0B77D7FA0B}" presName="invisiNode" presStyleLbl="node1" presStyleIdx="4" presStyleCnt="7"/>
      <dgm:spPr/>
    </dgm:pt>
    <dgm:pt modelId="{8EE32127-4DEC-49B0-92BB-65A8657E37A2}" type="pres">
      <dgm:prSet presAssocID="{D40B1433-0A49-4007-BD09-0D0B77D7FA0B}" presName="imagNode" presStyleLbl="fgImgPlac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3000" r="-3000"/>
          </a:stretch>
        </a:blipFill>
      </dgm:spPr>
      <dgm:extLst>
        <a:ext uri="{E40237B7-FDA0-4F09-8148-C483321AD2D9}">
          <dgm14:cNvPr xmlns:dgm14="http://schemas.microsoft.com/office/drawing/2010/diagram" id="0" name="" descr="Chat outline"/>
        </a:ext>
      </dgm:extLst>
    </dgm:pt>
    <dgm:pt modelId="{A59FCE83-E4EA-4025-97A5-B658A0359F12}" type="pres">
      <dgm:prSet presAssocID="{7C241C9A-50FC-428B-A5CF-9C578337D6D9}" presName="sibTrans" presStyleLbl="sibTrans2D1" presStyleIdx="0" presStyleCnt="0"/>
      <dgm:spPr/>
    </dgm:pt>
    <dgm:pt modelId="{05D90256-FC05-4E82-A39E-7A0E25A1FFD4}" type="pres">
      <dgm:prSet presAssocID="{5E9AD6B7-2016-4BD8-B4FC-65CE77579CEF}" presName="compNode" presStyleCnt="0"/>
      <dgm:spPr/>
    </dgm:pt>
    <dgm:pt modelId="{DAD78CCC-0951-442E-93E8-0C47D5F9930A}" type="pres">
      <dgm:prSet presAssocID="{5E9AD6B7-2016-4BD8-B4FC-65CE77579CEF}" presName="bkgdShape" presStyleLbl="node1" presStyleIdx="5" presStyleCnt="7"/>
      <dgm:spPr/>
    </dgm:pt>
    <dgm:pt modelId="{3824F56D-0520-41C5-AA35-AAC1AF79876B}" type="pres">
      <dgm:prSet presAssocID="{5E9AD6B7-2016-4BD8-B4FC-65CE77579CEF}" presName="nodeTx" presStyleLbl="node1" presStyleIdx="5" presStyleCnt="7">
        <dgm:presLayoutVars>
          <dgm:bulletEnabled val="1"/>
        </dgm:presLayoutVars>
      </dgm:prSet>
      <dgm:spPr/>
    </dgm:pt>
    <dgm:pt modelId="{D3461D27-C98C-47D0-98D5-5225EFBC2274}" type="pres">
      <dgm:prSet presAssocID="{5E9AD6B7-2016-4BD8-B4FC-65CE77579CEF}" presName="invisiNode" presStyleLbl="node1" presStyleIdx="5" presStyleCnt="7"/>
      <dgm:spPr/>
    </dgm:pt>
    <dgm:pt modelId="{72B42708-3CC7-4984-B2C5-8A396C03A6E2}" type="pres">
      <dgm:prSet presAssocID="{5E9AD6B7-2016-4BD8-B4FC-65CE77579CEF}" presName="imagNode" presStyleLbl="fgImgPlac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3000" r="-3000"/>
          </a:stretch>
        </a:blipFill>
      </dgm:spPr>
      <dgm:extLst>
        <a:ext uri="{E40237B7-FDA0-4F09-8148-C483321AD2D9}">
          <dgm14:cNvPr xmlns:dgm14="http://schemas.microsoft.com/office/drawing/2010/diagram" id="0" name="" descr="Storytelling outline"/>
        </a:ext>
      </dgm:extLst>
    </dgm:pt>
    <dgm:pt modelId="{F3E87D71-C1AF-4525-91BA-B7E0AD3583F1}" type="pres">
      <dgm:prSet presAssocID="{0825D3A1-82D0-46F7-BC67-5178B5F534D8}" presName="sibTrans" presStyleLbl="sibTrans2D1" presStyleIdx="0" presStyleCnt="0"/>
      <dgm:spPr/>
    </dgm:pt>
    <dgm:pt modelId="{34C5F830-539A-4953-8C1B-E933FA993778}" type="pres">
      <dgm:prSet presAssocID="{66C1F6A0-F798-471F-81A8-4CCF677FCA2B}" presName="compNode" presStyleCnt="0"/>
      <dgm:spPr/>
    </dgm:pt>
    <dgm:pt modelId="{945C99EC-2786-450C-8D3C-276EF5E8E514}" type="pres">
      <dgm:prSet presAssocID="{66C1F6A0-F798-471F-81A8-4CCF677FCA2B}" presName="bkgdShape" presStyleLbl="node1" presStyleIdx="6" presStyleCnt="7"/>
      <dgm:spPr/>
    </dgm:pt>
    <dgm:pt modelId="{4EFDCE2D-9592-4CDD-B711-05EECB5DF6BE}" type="pres">
      <dgm:prSet presAssocID="{66C1F6A0-F798-471F-81A8-4CCF677FCA2B}" presName="nodeTx" presStyleLbl="node1" presStyleIdx="6" presStyleCnt="7">
        <dgm:presLayoutVars>
          <dgm:bulletEnabled val="1"/>
        </dgm:presLayoutVars>
      </dgm:prSet>
      <dgm:spPr/>
    </dgm:pt>
    <dgm:pt modelId="{4F0FA6D7-0F38-4B37-A54B-E1AA76691C99}" type="pres">
      <dgm:prSet presAssocID="{66C1F6A0-F798-471F-81A8-4CCF677FCA2B}" presName="invisiNode" presStyleLbl="node1" presStyleIdx="6" presStyleCnt="7"/>
      <dgm:spPr/>
    </dgm:pt>
    <dgm:pt modelId="{7196609F-C369-4D4A-B9FB-ECDA7494DB95}" type="pres">
      <dgm:prSet presAssocID="{66C1F6A0-F798-471F-81A8-4CCF677FCA2B}" presName="imagNode" presStyleLbl="fgImgPlac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3000" r="-3000"/>
          </a:stretch>
        </a:blipFill>
      </dgm:spPr>
      <dgm:extLst>
        <a:ext uri="{E40237B7-FDA0-4F09-8148-C483321AD2D9}">
          <dgm14:cNvPr xmlns:dgm14="http://schemas.microsoft.com/office/drawing/2010/diagram" id="0" name="" descr="Lightbulb and gear outline"/>
        </a:ext>
      </dgm:extLst>
    </dgm:pt>
  </dgm:ptLst>
  <dgm:cxnLst>
    <dgm:cxn modelId="{DBE0C909-4D61-445D-ABEA-149ED4B41EAE}" type="presOf" srcId="{7C241C9A-50FC-428B-A5CF-9C578337D6D9}" destId="{A59FCE83-E4EA-4025-97A5-B658A0359F12}" srcOrd="0" destOrd="0" presId="urn:microsoft.com/office/officeart/2005/8/layout/hList7"/>
    <dgm:cxn modelId="{80861B12-B04A-4BB4-8DA1-A6F5F28C8D66}" type="presOf" srcId="{D40B1433-0A49-4007-BD09-0D0B77D7FA0B}" destId="{A138F63A-AC9F-4EDF-A8E3-615DEC0C727A}" srcOrd="1" destOrd="0" presId="urn:microsoft.com/office/officeart/2005/8/layout/hList7"/>
    <dgm:cxn modelId="{298A011B-A1D9-4D7E-AAAE-E5A16EFCFE08}" srcId="{F086673C-8E05-48BE-BA06-CCA8708C0651}" destId="{66C1F6A0-F798-471F-81A8-4CCF677FCA2B}" srcOrd="6" destOrd="0" parTransId="{9D078484-54C5-4140-9014-040A40C84940}" sibTransId="{3B679F76-A3C8-42A2-8AA5-E321A13FE758}"/>
    <dgm:cxn modelId="{EA827E31-F12F-4DD5-B946-ED396CCB87A8}" type="presOf" srcId="{0825D3A1-82D0-46F7-BC67-5178B5F534D8}" destId="{F3E87D71-C1AF-4525-91BA-B7E0AD3583F1}" srcOrd="0" destOrd="0" presId="urn:microsoft.com/office/officeart/2005/8/layout/hList7"/>
    <dgm:cxn modelId="{4FA5FB38-071D-4155-9803-D56B91811ECC}" srcId="{F086673C-8E05-48BE-BA06-CCA8708C0651}" destId="{A0FF0243-D576-4F8C-95C1-17EA0FAEA9E0}" srcOrd="0" destOrd="0" parTransId="{EA2F7A69-E0EE-4BA6-970C-8DD637813DEB}" sibTransId="{4B983193-9104-4FF1-BD2B-1A3A6AE0950B}"/>
    <dgm:cxn modelId="{40B1295B-C287-4555-83EF-39BB64392F85}" type="presOf" srcId="{5E9AD6B7-2016-4BD8-B4FC-65CE77579CEF}" destId="{3824F56D-0520-41C5-AA35-AAC1AF79876B}" srcOrd="1" destOrd="0" presId="urn:microsoft.com/office/officeart/2005/8/layout/hList7"/>
    <dgm:cxn modelId="{DCB4A05C-6EC3-4270-8FB6-5253629DD8D8}" srcId="{F086673C-8E05-48BE-BA06-CCA8708C0651}" destId="{302B1F37-AA9A-4B3F-8A79-749AEDA1E645}" srcOrd="2" destOrd="0" parTransId="{60079FC1-8215-4D24-9E7A-A8594733978B}" sibTransId="{516B869B-2074-4202-A82F-6B84CAB2539A}"/>
    <dgm:cxn modelId="{4CBF3A5D-1C70-4FF6-A2A4-324A158150B9}" type="presOf" srcId="{516B869B-2074-4202-A82F-6B84CAB2539A}" destId="{D9340986-FB82-4C46-9F0F-C828076465CA}" srcOrd="0" destOrd="0" presId="urn:microsoft.com/office/officeart/2005/8/layout/hList7"/>
    <dgm:cxn modelId="{30F9EA42-D7CD-43C9-A660-E7873EC57A9C}" srcId="{F086673C-8E05-48BE-BA06-CCA8708C0651}" destId="{D40B1433-0A49-4007-BD09-0D0B77D7FA0B}" srcOrd="4" destOrd="0" parTransId="{4FFAD383-F50C-4EBB-87F3-2C4D38C84093}" sibTransId="{7C241C9A-50FC-428B-A5CF-9C578337D6D9}"/>
    <dgm:cxn modelId="{A3754445-44EC-4BA1-A117-2E29C65EAAB8}" type="presOf" srcId="{4B983193-9104-4FF1-BD2B-1A3A6AE0950B}" destId="{8CD18B08-C401-4F65-82DE-6D70E1DC43D4}" srcOrd="0" destOrd="0" presId="urn:microsoft.com/office/officeart/2005/8/layout/hList7"/>
    <dgm:cxn modelId="{F8258E4B-6F89-405E-8337-95489B9B44C5}" type="presOf" srcId="{63D8E98F-68D6-4D72-95E8-9477E3510EB7}" destId="{93A2566E-98CB-403E-87AE-A2DF89F05ED2}" srcOrd="1" destOrd="0" presId="urn:microsoft.com/office/officeart/2005/8/layout/hList7"/>
    <dgm:cxn modelId="{CF8E0A4F-3B41-4CDD-BEED-32AC135C027B}" type="presOf" srcId="{66C1F6A0-F798-471F-81A8-4CCF677FCA2B}" destId="{945C99EC-2786-450C-8D3C-276EF5E8E514}" srcOrd="0" destOrd="0" presId="urn:microsoft.com/office/officeart/2005/8/layout/hList7"/>
    <dgm:cxn modelId="{6C94376F-A344-4886-B44E-1DE0FC17B74C}" type="presOf" srcId="{63D8E98F-68D6-4D72-95E8-9477E3510EB7}" destId="{3F5B5C21-A3D6-49AF-96F0-F783BA9FBB3E}" srcOrd="0" destOrd="0" presId="urn:microsoft.com/office/officeart/2005/8/layout/hList7"/>
    <dgm:cxn modelId="{7DF47570-76BD-46A4-8600-EBCC6319BBF1}" type="presOf" srcId="{302B1F37-AA9A-4B3F-8A79-749AEDA1E645}" destId="{5C356732-9776-4010-AAD2-B7DD3394764A}" srcOrd="1" destOrd="0" presId="urn:microsoft.com/office/officeart/2005/8/layout/hList7"/>
    <dgm:cxn modelId="{00813C74-0E01-49FA-8C0C-06B6B5C9CA28}" type="presOf" srcId="{641BF9F7-FAD7-48D1-A59C-9302481728A1}" destId="{AD4CC9CD-EFFF-4A39-886F-12637BFA24F8}" srcOrd="1" destOrd="0" presId="urn:microsoft.com/office/officeart/2005/8/layout/hList7"/>
    <dgm:cxn modelId="{3297F186-3255-4878-A431-FD70B7A6A8D9}" srcId="{F086673C-8E05-48BE-BA06-CCA8708C0651}" destId="{63D8E98F-68D6-4D72-95E8-9477E3510EB7}" srcOrd="1" destOrd="0" parTransId="{5E3E18FA-7523-4DE0-9AAB-E2DBB616A68C}" sibTransId="{D2D8C737-D6A3-4586-A603-64022F9A907D}"/>
    <dgm:cxn modelId="{9E706B9B-FB9B-4E60-8CBF-1AAD517D36D0}" srcId="{F086673C-8E05-48BE-BA06-CCA8708C0651}" destId="{641BF9F7-FAD7-48D1-A59C-9302481728A1}" srcOrd="3" destOrd="0" parTransId="{4F8565A2-D638-43E7-8E74-F7E4D0BDD480}" sibTransId="{C9B703B0-3096-41D4-9191-D7641565BF10}"/>
    <dgm:cxn modelId="{469D139D-FCDD-48B2-B7B9-CB8C05F9D0AD}" type="presOf" srcId="{C9B703B0-3096-41D4-9191-D7641565BF10}" destId="{A4BE4F5C-EA73-4108-9D79-B32C7AA9D45C}" srcOrd="0" destOrd="0" presId="urn:microsoft.com/office/officeart/2005/8/layout/hList7"/>
    <dgm:cxn modelId="{1AEA39A0-3FD5-41A4-A330-32634F329307}" type="presOf" srcId="{A0FF0243-D576-4F8C-95C1-17EA0FAEA9E0}" destId="{B9AF6AB0-BD6A-4B70-856C-7A7B389EB172}" srcOrd="0" destOrd="0" presId="urn:microsoft.com/office/officeart/2005/8/layout/hList7"/>
    <dgm:cxn modelId="{E9BB4FAB-45E3-4CFD-A167-9BC1EC241798}" type="presOf" srcId="{D40B1433-0A49-4007-BD09-0D0B77D7FA0B}" destId="{A4D9CE1D-3156-4F2C-975E-892E50B465AE}" srcOrd="0" destOrd="0" presId="urn:microsoft.com/office/officeart/2005/8/layout/hList7"/>
    <dgm:cxn modelId="{89C76CBB-C8D2-4484-98DE-87C96B507413}" type="presOf" srcId="{F086673C-8E05-48BE-BA06-CCA8708C0651}" destId="{7F04DC89-02F7-4EEF-9FC0-48F1C5D4011E}" srcOrd="0" destOrd="0" presId="urn:microsoft.com/office/officeart/2005/8/layout/hList7"/>
    <dgm:cxn modelId="{807CCEBC-8697-4068-95B1-B0718F16B5A2}" type="presOf" srcId="{D2D8C737-D6A3-4586-A603-64022F9A907D}" destId="{BA27F84C-E8C8-484B-810A-6D20C6498845}" srcOrd="0" destOrd="0" presId="urn:microsoft.com/office/officeart/2005/8/layout/hList7"/>
    <dgm:cxn modelId="{CA76E9C5-4486-4627-96FE-795194048273}" type="presOf" srcId="{641BF9F7-FAD7-48D1-A59C-9302481728A1}" destId="{5F2DEA39-2D8E-4602-A147-85A08E029492}" srcOrd="0" destOrd="0" presId="urn:microsoft.com/office/officeart/2005/8/layout/hList7"/>
    <dgm:cxn modelId="{E424F1CA-F32A-4F73-87C1-D3B1A7EF8719}" type="presOf" srcId="{5E9AD6B7-2016-4BD8-B4FC-65CE77579CEF}" destId="{DAD78CCC-0951-442E-93E8-0C47D5F9930A}" srcOrd="0" destOrd="0" presId="urn:microsoft.com/office/officeart/2005/8/layout/hList7"/>
    <dgm:cxn modelId="{9AB3EDE3-B1E3-411D-BA19-C3A8D96CB6C3}" type="presOf" srcId="{66C1F6A0-F798-471F-81A8-4CCF677FCA2B}" destId="{4EFDCE2D-9592-4CDD-B711-05EECB5DF6BE}" srcOrd="1" destOrd="0" presId="urn:microsoft.com/office/officeart/2005/8/layout/hList7"/>
    <dgm:cxn modelId="{F83B4EF3-F1B5-4868-8BC2-0E73F3B0F795}" type="presOf" srcId="{302B1F37-AA9A-4B3F-8A79-749AEDA1E645}" destId="{81924926-D9B2-474B-8B33-282BD7335DC0}" srcOrd="0" destOrd="0" presId="urn:microsoft.com/office/officeart/2005/8/layout/hList7"/>
    <dgm:cxn modelId="{BDCC8CF4-D1A8-4864-9213-08D6D7FFA627}" srcId="{F086673C-8E05-48BE-BA06-CCA8708C0651}" destId="{5E9AD6B7-2016-4BD8-B4FC-65CE77579CEF}" srcOrd="5" destOrd="0" parTransId="{17B9F14B-655E-4084-B7D6-00F2AC3EEA3F}" sibTransId="{0825D3A1-82D0-46F7-BC67-5178B5F534D8}"/>
    <dgm:cxn modelId="{25D395FE-216B-4467-819A-81142037CACC}" type="presOf" srcId="{A0FF0243-D576-4F8C-95C1-17EA0FAEA9E0}" destId="{CCC5E8DF-C7C3-41E7-8FB3-EF463AC8A9CF}" srcOrd="1" destOrd="0" presId="urn:microsoft.com/office/officeart/2005/8/layout/hList7"/>
    <dgm:cxn modelId="{A1C1E497-2195-41E6-A526-96802DD8E8F2}" type="presParOf" srcId="{7F04DC89-02F7-4EEF-9FC0-48F1C5D4011E}" destId="{F38AA2EE-5E0A-4C06-BB8D-EADC1091470D}" srcOrd="0" destOrd="0" presId="urn:microsoft.com/office/officeart/2005/8/layout/hList7"/>
    <dgm:cxn modelId="{1652A40A-B493-49AA-BD4E-1B36613E9C9D}" type="presParOf" srcId="{7F04DC89-02F7-4EEF-9FC0-48F1C5D4011E}" destId="{77785B8B-6D53-4962-8C8D-F5B574DE1F14}" srcOrd="1" destOrd="0" presId="urn:microsoft.com/office/officeart/2005/8/layout/hList7"/>
    <dgm:cxn modelId="{04D717AE-066B-4890-B079-DAEC98EF78FC}" type="presParOf" srcId="{77785B8B-6D53-4962-8C8D-F5B574DE1F14}" destId="{6D371C5D-C16F-4489-AF6A-F1A8D8115F1F}" srcOrd="0" destOrd="0" presId="urn:microsoft.com/office/officeart/2005/8/layout/hList7"/>
    <dgm:cxn modelId="{AD4CD9AD-C05B-4795-B66D-5C544E3718CB}" type="presParOf" srcId="{6D371C5D-C16F-4489-AF6A-F1A8D8115F1F}" destId="{B9AF6AB0-BD6A-4B70-856C-7A7B389EB172}" srcOrd="0" destOrd="0" presId="urn:microsoft.com/office/officeart/2005/8/layout/hList7"/>
    <dgm:cxn modelId="{B661595B-EF93-4130-850E-31CCF93112AA}" type="presParOf" srcId="{6D371C5D-C16F-4489-AF6A-F1A8D8115F1F}" destId="{CCC5E8DF-C7C3-41E7-8FB3-EF463AC8A9CF}" srcOrd="1" destOrd="0" presId="urn:microsoft.com/office/officeart/2005/8/layout/hList7"/>
    <dgm:cxn modelId="{84AD89A9-48CB-4A8F-9D16-68B06457ED21}" type="presParOf" srcId="{6D371C5D-C16F-4489-AF6A-F1A8D8115F1F}" destId="{3A42F0D8-5123-46E4-B42E-C56228C2F463}" srcOrd="2" destOrd="0" presId="urn:microsoft.com/office/officeart/2005/8/layout/hList7"/>
    <dgm:cxn modelId="{AB7BA01A-E904-4A82-ABD1-9DD506B6A83B}" type="presParOf" srcId="{6D371C5D-C16F-4489-AF6A-F1A8D8115F1F}" destId="{C1DFFE6E-261A-43F5-B9CB-2BE3B42AB1C3}" srcOrd="3" destOrd="0" presId="urn:microsoft.com/office/officeart/2005/8/layout/hList7"/>
    <dgm:cxn modelId="{12001996-ECA3-43DB-8230-8D4A169D7C65}" type="presParOf" srcId="{77785B8B-6D53-4962-8C8D-F5B574DE1F14}" destId="{8CD18B08-C401-4F65-82DE-6D70E1DC43D4}" srcOrd="1" destOrd="0" presId="urn:microsoft.com/office/officeart/2005/8/layout/hList7"/>
    <dgm:cxn modelId="{80F7DEB2-2FB3-4249-BAB2-71F5ECAC2C6A}" type="presParOf" srcId="{77785B8B-6D53-4962-8C8D-F5B574DE1F14}" destId="{E7EB1021-BD17-4159-B50B-7468B0F7362D}" srcOrd="2" destOrd="0" presId="urn:microsoft.com/office/officeart/2005/8/layout/hList7"/>
    <dgm:cxn modelId="{9CB87D83-8AE1-486D-B0A6-9338255D0813}" type="presParOf" srcId="{E7EB1021-BD17-4159-B50B-7468B0F7362D}" destId="{3F5B5C21-A3D6-49AF-96F0-F783BA9FBB3E}" srcOrd="0" destOrd="0" presId="urn:microsoft.com/office/officeart/2005/8/layout/hList7"/>
    <dgm:cxn modelId="{F6FA822C-90F6-4DAE-BB65-B5B5A5A6DB2A}" type="presParOf" srcId="{E7EB1021-BD17-4159-B50B-7468B0F7362D}" destId="{93A2566E-98CB-403E-87AE-A2DF89F05ED2}" srcOrd="1" destOrd="0" presId="urn:microsoft.com/office/officeart/2005/8/layout/hList7"/>
    <dgm:cxn modelId="{88731080-1954-4DED-A1D6-C75A16548A52}" type="presParOf" srcId="{E7EB1021-BD17-4159-B50B-7468B0F7362D}" destId="{AD70090A-5C85-4621-9937-A7D597F8A591}" srcOrd="2" destOrd="0" presId="urn:microsoft.com/office/officeart/2005/8/layout/hList7"/>
    <dgm:cxn modelId="{B91AD809-BE84-4B4E-888C-A806C9F79730}" type="presParOf" srcId="{E7EB1021-BD17-4159-B50B-7468B0F7362D}" destId="{F9F03A50-7ADD-4057-9DA0-025C0825141E}" srcOrd="3" destOrd="0" presId="urn:microsoft.com/office/officeart/2005/8/layout/hList7"/>
    <dgm:cxn modelId="{B30DE2ED-309F-4C64-97AC-E36A5FC5A48B}" type="presParOf" srcId="{77785B8B-6D53-4962-8C8D-F5B574DE1F14}" destId="{BA27F84C-E8C8-484B-810A-6D20C6498845}" srcOrd="3" destOrd="0" presId="urn:microsoft.com/office/officeart/2005/8/layout/hList7"/>
    <dgm:cxn modelId="{3E3C0597-78C8-4A36-8568-79EA2796C904}" type="presParOf" srcId="{77785B8B-6D53-4962-8C8D-F5B574DE1F14}" destId="{74F9157E-10CF-4C14-8DF7-017D5D141A45}" srcOrd="4" destOrd="0" presId="urn:microsoft.com/office/officeart/2005/8/layout/hList7"/>
    <dgm:cxn modelId="{61E307F1-9FEC-4A4F-8192-D9D704C25173}" type="presParOf" srcId="{74F9157E-10CF-4C14-8DF7-017D5D141A45}" destId="{81924926-D9B2-474B-8B33-282BD7335DC0}" srcOrd="0" destOrd="0" presId="urn:microsoft.com/office/officeart/2005/8/layout/hList7"/>
    <dgm:cxn modelId="{518CC976-D33B-4C07-AAF1-70874B69653E}" type="presParOf" srcId="{74F9157E-10CF-4C14-8DF7-017D5D141A45}" destId="{5C356732-9776-4010-AAD2-B7DD3394764A}" srcOrd="1" destOrd="0" presId="urn:microsoft.com/office/officeart/2005/8/layout/hList7"/>
    <dgm:cxn modelId="{397F28E1-77A3-4C6C-9152-0A30D1D9B741}" type="presParOf" srcId="{74F9157E-10CF-4C14-8DF7-017D5D141A45}" destId="{4EE21162-18D2-4E4B-A422-AA1F527A6809}" srcOrd="2" destOrd="0" presId="urn:microsoft.com/office/officeart/2005/8/layout/hList7"/>
    <dgm:cxn modelId="{156CC53F-6F66-4FD2-B0E3-B7695DE64F93}" type="presParOf" srcId="{74F9157E-10CF-4C14-8DF7-017D5D141A45}" destId="{D7EA66B5-0C9A-439F-8F91-C1B90FAF05F7}" srcOrd="3" destOrd="0" presId="urn:microsoft.com/office/officeart/2005/8/layout/hList7"/>
    <dgm:cxn modelId="{6F712D71-6B78-4E6F-A0AF-54F3A5F6ABA0}" type="presParOf" srcId="{77785B8B-6D53-4962-8C8D-F5B574DE1F14}" destId="{D9340986-FB82-4C46-9F0F-C828076465CA}" srcOrd="5" destOrd="0" presId="urn:microsoft.com/office/officeart/2005/8/layout/hList7"/>
    <dgm:cxn modelId="{11E1BB25-4122-488B-9B1E-901BE6D4AE6B}" type="presParOf" srcId="{77785B8B-6D53-4962-8C8D-F5B574DE1F14}" destId="{502FA2D8-24AF-4CCF-BCF1-A88BE8DFFEA0}" srcOrd="6" destOrd="0" presId="urn:microsoft.com/office/officeart/2005/8/layout/hList7"/>
    <dgm:cxn modelId="{5136468C-7ECF-42B5-BB95-16EC9DEC0A53}" type="presParOf" srcId="{502FA2D8-24AF-4CCF-BCF1-A88BE8DFFEA0}" destId="{5F2DEA39-2D8E-4602-A147-85A08E029492}" srcOrd="0" destOrd="0" presId="urn:microsoft.com/office/officeart/2005/8/layout/hList7"/>
    <dgm:cxn modelId="{882BFBFD-2A8F-4E89-9955-B6DC81861F92}" type="presParOf" srcId="{502FA2D8-24AF-4CCF-BCF1-A88BE8DFFEA0}" destId="{AD4CC9CD-EFFF-4A39-886F-12637BFA24F8}" srcOrd="1" destOrd="0" presId="urn:microsoft.com/office/officeart/2005/8/layout/hList7"/>
    <dgm:cxn modelId="{0B953D09-7819-40B8-A3F9-AE1424D87E84}" type="presParOf" srcId="{502FA2D8-24AF-4CCF-BCF1-A88BE8DFFEA0}" destId="{12386ABA-0211-4A53-A930-C50C670908CE}" srcOrd="2" destOrd="0" presId="urn:microsoft.com/office/officeart/2005/8/layout/hList7"/>
    <dgm:cxn modelId="{8574AA20-26FD-475A-8179-CF25CC3EF447}" type="presParOf" srcId="{502FA2D8-24AF-4CCF-BCF1-A88BE8DFFEA0}" destId="{B34D5D6E-AA52-411B-AC3B-36B5903D4E32}" srcOrd="3" destOrd="0" presId="urn:microsoft.com/office/officeart/2005/8/layout/hList7"/>
    <dgm:cxn modelId="{0B2C35C7-4B5F-4BA0-B30E-39C553E31DD0}" type="presParOf" srcId="{77785B8B-6D53-4962-8C8D-F5B574DE1F14}" destId="{A4BE4F5C-EA73-4108-9D79-B32C7AA9D45C}" srcOrd="7" destOrd="0" presId="urn:microsoft.com/office/officeart/2005/8/layout/hList7"/>
    <dgm:cxn modelId="{0BE072EB-CEA3-46D3-84B0-0E02391F01D1}" type="presParOf" srcId="{77785B8B-6D53-4962-8C8D-F5B574DE1F14}" destId="{DB6B400C-BA73-413C-88FD-DBBC915422B5}" srcOrd="8" destOrd="0" presId="urn:microsoft.com/office/officeart/2005/8/layout/hList7"/>
    <dgm:cxn modelId="{65A0478D-AF4C-4D8B-8470-B8452DC9FCD8}" type="presParOf" srcId="{DB6B400C-BA73-413C-88FD-DBBC915422B5}" destId="{A4D9CE1D-3156-4F2C-975E-892E50B465AE}" srcOrd="0" destOrd="0" presId="urn:microsoft.com/office/officeart/2005/8/layout/hList7"/>
    <dgm:cxn modelId="{FD46A717-19B3-485D-A03F-8E8AE1780826}" type="presParOf" srcId="{DB6B400C-BA73-413C-88FD-DBBC915422B5}" destId="{A138F63A-AC9F-4EDF-A8E3-615DEC0C727A}" srcOrd="1" destOrd="0" presId="urn:microsoft.com/office/officeart/2005/8/layout/hList7"/>
    <dgm:cxn modelId="{BF59631A-1E4E-40E4-B7EE-24977D47666C}" type="presParOf" srcId="{DB6B400C-BA73-413C-88FD-DBBC915422B5}" destId="{891F0639-20EA-48F3-9836-A8B9A96CCF21}" srcOrd="2" destOrd="0" presId="urn:microsoft.com/office/officeart/2005/8/layout/hList7"/>
    <dgm:cxn modelId="{188B1CDE-BDC9-45B5-B490-80DF11B67D70}" type="presParOf" srcId="{DB6B400C-BA73-413C-88FD-DBBC915422B5}" destId="{8EE32127-4DEC-49B0-92BB-65A8657E37A2}" srcOrd="3" destOrd="0" presId="urn:microsoft.com/office/officeart/2005/8/layout/hList7"/>
    <dgm:cxn modelId="{978471E7-8477-454C-BFA0-A6F3A72D26CC}" type="presParOf" srcId="{77785B8B-6D53-4962-8C8D-F5B574DE1F14}" destId="{A59FCE83-E4EA-4025-97A5-B658A0359F12}" srcOrd="9" destOrd="0" presId="urn:microsoft.com/office/officeart/2005/8/layout/hList7"/>
    <dgm:cxn modelId="{3D6584F9-B41B-4EB8-9A5B-E87E382E1474}" type="presParOf" srcId="{77785B8B-6D53-4962-8C8D-F5B574DE1F14}" destId="{05D90256-FC05-4E82-A39E-7A0E25A1FFD4}" srcOrd="10" destOrd="0" presId="urn:microsoft.com/office/officeart/2005/8/layout/hList7"/>
    <dgm:cxn modelId="{6730FFCE-962F-4CD1-9B47-D365B2435C18}" type="presParOf" srcId="{05D90256-FC05-4E82-A39E-7A0E25A1FFD4}" destId="{DAD78CCC-0951-442E-93E8-0C47D5F9930A}" srcOrd="0" destOrd="0" presId="urn:microsoft.com/office/officeart/2005/8/layout/hList7"/>
    <dgm:cxn modelId="{D5DFEA6B-8CD0-4FC3-AC59-C95BE9F2FAF6}" type="presParOf" srcId="{05D90256-FC05-4E82-A39E-7A0E25A1FFD4}" destId="{3824F56D-0520-41C5-AA35-AAC1AF79876B}" srcOrd="1" destOrd="0" presId="urn:microsoft.com/office/officeart/2005/8/layout/hList7"/>
    <dgm:cxn modelId="{7D85A5AA-2F06-44F6-861E-1811DD5C8513}" type="presParOf" srcId="{05D90256-FC05-4E82-A39E-7A0E25A1FFD4}" destId="{D3461D27-C98C-47D0-98D5-5225EFBC2274}" srcOrd="2" destOrd="0" presId="urn:microsoft.com/office/officeart/2005/8/layout/hList7"/>
    <dgm:cxn modelId="{C5BA7DA1-F78A-4C0D-A2E9-22065DC4FEE0}" type="presParOf" srcId="{05D90256-FC05-4E82-A39E-7A0E25A1FFD4}" destId="{72B42708-3CC7-4984-B2C5-8A396C03A6E2}" srcOrd="3" destOrd="0" presId="urn:microsoft.com/office/officeart/2005/8/layout/hList7"/>
    <dgm:cxn modelId="{59699532-E276-48FF-87C2-2F1BB2E448C4}" type="presParOf" srcId="{77785B8B-6D53-4962-8C8D-F5B574DE1F14}" destId="{F3E87D71-C1AF-4525-91BA-B7E0AD3583F1}" srcOrd="11" destOrd="0" presId="urn:microsoft.com/office/officeart/2005/8/layout/hList7"/>
    <dgm:cxn modelId="{CF81BB96-F86C-4FBD-95B4-95028A288948}" type="presParOf" srcId="{77785B8B-6D53-4962-8C8D-F5B574DE1F14}" destId="{34C5F830-539A-4953-8C1B-E933FA993778}" srcOrd="12" destOrd="0" presId="urn:microsoft.com/office/officeart/2005/8/layout/hList7"/>
    <dgm:cxn modelId="{97354B58-E60B-44CC-A606-7B43DC2B1396}" type="presParOf" srcId="{34C5F830-539A-4953-8C1B-E933FA993778}" destId="{945C99EC-2786-450C-8D3C-276EF5E8E514}" srcOrd="0" destOrd="0" presId="urn:microsoft.com/office/officeart/2005/8/layout/hList7"/>
    <dgm:cxn modelId="{AC7554EB-ED1A-47BA-97D1-2D30DD461E2C}" type="presParOf" srcId="{34C5F830-539A-4953-8C1B-E933FA993778}" destId="{4EFDCE2D-9592-4CDD-B711-05EECB5DF6BE}" srcOrd="1" destOrd="0" presId="urn:microsoft.com/office/officeart/2005/8/layout/hList7"/>
    <dgm:cxn modelId="{11770EA7-1B3A-41EE-AA2F-E220E8210E80}" type="presParOf" srcId="{34C5F830-539A-4953-8C1B-E933FA993778}" destId="{4F0FA6D7-0F38-4B37-A54B-E1AA76691C99}" srcOrd="2" destOrd="0" presId="urn:microsoft.com/office/officeart/2005/8/layout/hList7"/>
    <dgm:cxn modelId="{DC14D83E-B943-4350-8CCD-D59075F0AB34}" type="presParOf" srcId="{34C5F830-539A-4953-8C1B-E933FA993778}" destId="{7196609F-C369-4D4A-B9FB-ECDA7494DB95}"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0A8E9-6097-487D-903D-7FB080158D6F}">
      <dsp:nvSpPr>
        <dsp:cNvPr id="0" name=""/>
        <dsp:cNvSpPr/>
      </dsp:nvSpPr>
      <dsp:spPr>
        <a:xfrm>
          <a:off x="798195" y="598753"/>
          <a:ext cx="1470189" cy="147018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43086E-A0EE-4CD1-86C1-CCB845C517DA}">
      <dsp:nvSpPr>
        <dsp:cNvPr id="0" name=""/>
        <dsp:cNvSpPr/>
      </dsp:nvSpPr>
      <dsp:spPr>
        <a:xfrm>
          <a:off x="672724" y="672246"/>
          <a:ext cx="1650796" cy="132320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DA8D99-E63F-4A6E-85C2-47B19822B45A}">
      <dsp:nvSpPr>
        <dsp:cNvPr id="0" name=""/>
        <dsp:cNvSpPr/>
      </dsp:nvSpPr>
      <dsp:spPr>
        <a:xfrm>
          <a:off x="328216" y="2526870"/>
          <a:ext cx="2410146" cy="1674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b="1" kern="1200" dirty="0">
              <a:solidFill>
                <a:srgbClr val="CC0099"/>
              </a:solidFill>
            </a:rPr>
            <a:t>Validate &amp; Affirm </a:t>
          </a:r>
          <a:r>
            <a:rPr lang="en-US" sz="2000" kern="1200" dirty="0"/>
            <a:t>- Facilitate students seeing themselves and elevate identity.</a:t>
          </a:r>
        </a:p>
      </dsp:txBody>
      <dsp:txXfrm>
        <a:off x="328216" y="2526870"/>
        <a:ext cx="2410146" cy="1674975"/>
      </dsp:txXfrm>
    </dsp:sp>
    <dsp:sp modelId="{EC29C672-0DC0-4619-9223-A71CD2F81AB2}">
      <dsp:nvSpPr>
        <dsp:cNvPr id="0" name=""/>
        <dsp:cNvSpPr/>
      </dsp:nvSpPr>
      <dsp:spPr>
        <a:xfrm>
          <a:off x="3630117" y="598753"/>
          <a:ext cx="1470189" cy="147018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50F66B-E6C1-4391-9EAF-33578726E5FD}">
      <dsp:nvSpPr>
        <dsp:cNvPr id="0" name=""/>
        <dsp:cNvSpPr/>
      </dsp:nvSpPr>
      <dsp:spPr>
        <a:xfrm>
          <a:off x="3671425" y="680694"/>
          <a:ext cx="1387574" cy="130630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DB7F7C-8DBB-4DF6-B074-3BA6EFAFD3DE}">
      <dsp:nvSpPr>
        <dsp:cNvPr id="0" name=""/>
        <dsp:cNvSpPr/>
      </dsp:nvSpPr>
      <dsp:spPr>
        <a:xfrm>
          <a:off x="3160138" y="2526870"/>
          <a:ext cx="2410146" cy="1674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b="1" kern="1200" dirty="0">
              <a:solidFill>
                <a:srgbClr val="CC0099"/>
              </a:solidFill>
            </a:rPr>
            <a:t>Empower</a:t>
          </a:r>
          <a:r>
            <a:rPr lang="en-US" sz="2000" kern="1200" dirty="0">
              <a:solidFill>
                <a:schemeClr val="accent5">
                  <a:lumMod val="60000"/>
                  <a:lumOff val="40000"/>
                </a:schemeClr>
              </a:solidFill>
            </a:rPr>
            <a:t> </a:t>
          </a:r>
          <a:r>
            <a:rPr lang="en-US" sz="2000" kern="1200" dirty="0"/>
            <a:t>– Provide the cultural contexts for students to thrive!</a:t>
          </a:r>
        </a:p>
      </dsp:txBody>
      <dsp:txXfrm>
        <a:off x="3160138" y="2526870"/>
        <a:ext cx="2410146" cy="1674975"/>
      </dsp:txXfrm>
    </dsp:sp>
    <dsp:sp modelId="{22B860F0-C53F-4A31-8E12-A60CD4FB3570}">
      <dsp:nvSpPr>
        <dsp:cNvPr id="0" name=""/>
        <dsp:cNvSpPr/>
      </dsp:nvSpPr>
      <dsp:spPr>
        <a:xfrm>
          <a:off x="6462039" y="598753"/>
          <a:ext cx="1470189" cy="147018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FEC4AA-E663-4AA7-A55E-5AF6FFD027F1}">
      <dsp:nvSpPr>
        <dsp:cNvPr id="0" name=""/>
        <dsp:cNvSpPr/>
      </dsp:nvSpPr>
      <dsp:spPr>
        <a:xfrm>
          <a:off x="6572164" y="680694"/>
          <a:ext cx="1249940" cy="13063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5C5E15D-4FF0-49D6-AE32-A192590B2E1F}">
      <dsp:nvSpPr>
        <dsp:cNvPr id="0" name=""/>
        <dsp:cNvSpPr/>
      </dsp:nvSpPr>
      <dsp:spPr>
        <a:xfrm>
          <a:off x="5992061" y="2526870"/>
          <a:ext cx="2410146" cy="1674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b="1" kern="1200" dirty="0">
              <a:solidFill>
                <a:srgbClr val="CC0099"/>
              </a:solidFill>
            </a:rPr>
            <a:t>Build</a:t>
          </a:r>
          <a:r>
            <a:rPr lang="en-US" sz="2000" b="1" kern="1200" dirty="0"/>
            <a:t> - </a:t>
          </a:r>
          <a:r>
            <a:rPr lang="en-US" sz="2000" kern="1200" dirty="0"/>
            <a:t>Facilitate students learning about people and cultures other than themselves. </a:t>
          </a:r>
        </a:p>
      </dsp:txBody>
      <dsp:txXfrm>
        <a:off x="5992061" y="2526870"/>
        <a:ext cx="2410146" cy="1674975"/>
      </dsp:txXfrm>
    </dsp:sp>
    <dsp:sp modelId="{2BBB91F0-FD66-4ED6-AD38-1A4B9B898F85}">
      <dsp:nvSpPr>
        <dsp:cNvPr id="0" name=""/>
        <dsp:cNvSpPr/>
      </dsp:nvSpPr>
      <dsp:spPr>
        <a:xfrm>
          <a:off x="9293962" y="598753"/>
          <a:ext cx="1470189" cy="147018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AABC5A-9374-4CF3-AD5F-69AAA059893A}">
      <dsp:nvSpPr>
        <dsp:cNvPr id="0" name=""/>
        <dsp:cNvSpPr/>
      </dsp:nvSpPr>
      <dsp:spPr>
        <a:xfrm>
          <a:off x="9410105" y="701627"/>
          <a:ext cx="1237903" cy="1264441"/>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8619F06-6E37-48B3-A4E5-F425661F65A1}">
      <dsp:nvSpPr>
        <dsp:cNvPr id="0" name=""/>
        <dsp:cNvSpPr/>
      </dsp:nvSpPr>
      <dsp:spPr>
        <a:xfrm>
          <a:off x="8823983" y="2526870"/>
          <a:ext cx="2410146" cy="1674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b="1" kern="1200" dirty="0">
              <a:solidFill>
                <a:srgbClr val="CC0099"/>
              </a:solidFill>
            </a:rPr>
            <a:t>Bridge</a:t>
          </a:r>
          <a:r>
            <a:rPr lang="en-US" sz="2000" b="1" kern="1200" dirty="0"/>
            <a:t> - </a:t>
          </a:r>
          <a:r>
            <a:rPr lang="en-US" sz="2000" kern="1200" dirty="0"/>
            <a:t>Intentional work to help students develop positive identity and dismantle stereotypes.</a:t>
          </a:r>
        </a:p>
      </dsp:txBody>
      <dsp:txXfrm>
        <a:off x="8823983" y="2526870"/>
        <a:ext cx="2410146" cy="16749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953EA-EB8C-4E48-A0FD-33C18B5EF167}">
      <dsp:nvSpPr>
        <dsp:cNvPr id="0" name=""/>
        <dsp:cNvSpPr/>
      </dsp:nvSpPr>
      <dsp:spPr>
        <a:xfrm>
          <a:off x="0" y="3069"/>
          <a:ext cx="7086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49AC6A-C85F-446F-A018-16EF13CBBC13}">
      <dsp:nvSpPr>
        <dsp:cNvPr id="0" name=""/>
        <dsp:cNvSpPr/>
      </dsp:nvSpPr>
      <dsp:spPr>
        <a:xfrm>
          <a:off x="0" y="3069"/>
          <a:ext cx="7086600" cy="1046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baseline="0" dirty="0">
              <a:solidFill>
                <a:srgbClr val="0070C0"/>
              </a:solidFill>
            </a:rPr>
            <a:t>2017-18: </a:t>
          </a:r>
          <a:r>
            <a:rPr lang="en-US" sz="1800" kern="1200" baseline="0" dirty="0"/>
            <a:t>Initiated following Literacy Team study in observations of classroom literacy and libraries.  Desire to provide rich, inclusive text to affirm student identities and early literacy </a:t>
          </a:r>
          <a:endParaRPr lang="en-US" sz="1800" kern="1200" dirty="0"/>
        </a:p>
      </dsp:txBody>
      <dsp:txXfrm>
        <a:off x="0" y="3069"/>
        <a:ext cx="7086600" cy="1046726"/>
      </dsp:txXfrm>
    </dsp:sp>
    <dsp:sp modelId="{41F6B9AF-9AF0-4B5B-A40D-5B93EAC3D287}">
      <dsp:nvSpPr>
        <dsp:cNvPr id="0" name=""/>
        <dsp:cNvSpPr/>
      </dsp:nvSpPr>
      <dsp:spPr>
        <a:xfrm>
          <a:off x="0" y="1049796"/>
          <a:ext cx="7086600" cy="0"/>
        </a:xfrm>
        <a:prstGeom prst="line">
          <a:avLst/>
        </a:prstGeom>
        <a:solidFill>
          <a:schemeClr val="accent2">
            <a:hueOff val="1273292"/>
            <a:satOff val="2160"/>
            <a:lumOff val="-78"/>
            <a:alphaOff val="0"/>
          </a:schemeClr>
        </a:solidFill>
        <a:ln w="12700" cap="flat" cmpd="sng" algn="ctr">
          <a:solidFill>
            <a:schemeClr val="accent2">
              <a:hueOff val="1273292"/>
              <a:satOff val="2160"/>
              <a:lumOff val="-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7B3D80-E6FD-4E9B-BDA7-D92F41706CAD}">
      <dsp:nvSpPr>
        <dsp:cNvPr id="0" name=""/>
        <dsp:cNvSpPr/>
      </dsp:nvSpPr>
      <dsp:spPr>
        <a:xfrm>
          <a:off x="0" y="1049796"/>
          <a:ext cx="7086600" cy="1046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baseline="0" dirty="0">
              <a:solidFill>
                <a:srgbClr val="0070C0"/>
              </a:solidFill>
            </a:rPr>
            <a:t>2018-19: </a:t>
          </a:r>
          <a:r>
            <a:rPr lang="en-US" sz="1800" b="0" kern="1200" baseline="0" dirty="0"/>
            <a:t>BSF Grant supported Culturally Responsive Classroom Libraries (CRCL) in all Title I Kindergarten Classrooms.  BSD started professional learning centered on culturally responsive text selection and identity affirmation.</a:t>
          </a:r>
          <a:endParaRPr lang="en-US" sz="1800" b="0" kern="1200" dirty="0"/>
        </a:p>
      </dsp:txBody>
      <dsp:txXfrm>
        <a:off x="0" y="1049796"/>
        <a:ext cx="7086600" cy="1046726"/>
      </dsp:txXfrm>
    </dsp:sp>
    <dsp:sp modelId="{BF0B9E13-56B8-4F92-B4A8-6A69CDDCCD85}">
      <dsp:nvSpPr>
        <dsp:cNvPr id="0" name=""/>
        <dsp:cNvSpPr/>
      </dsp:nvSpPr>
      <dsp:spPr>
        <a:xfrm>
          <a:off x="0" y="2096523"/>
          <a:ext cx="7086600" cy="0"/>
        </a:xfrm>
        <a:prstGeom prst="line">
          <a:avLst/>
        </a:prstGeom>
        <a:solidFill>
          <a:schemeClr val="accent2">
            <a:hueOff val="2546585"/>
            <a:satOff val="4320"/>
            <a:lumOff val="-157"/>
            <a:alphaOff val="0"/>
          </a:schemeClr>
        </a:solidFill>
        <a:ln w="12700" cap="flat" cmpd="sng" algn="ctr">
          <a:solidFill>
            <a:schemeClr val="accent2">
              <a:hueOff val="2546585"/>
              <a:satOff val="4320"/>
              <a:lumOff val="-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EEB50E-EC32-4426-B1A0-096939681CDB}">
      <dsp:nvSpPr>
        <dsp:cNvPr id="0" name=""/>
        <dsp:cNvSpPr/>
      </dsp:nvSpPr>
      <dsp:spPr>
        <a:xfrm>
          <a:off x="0" y="2096523"/>
          <a:ext cx="7086600" cy="1046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baseline="0" dirty="0">
              <a:solidFill>
                <a:srgbClr val="0070C0"/>
              </a:solidFill>
            </a:rPr>
            <a:t>2019-20:</a:t>
          </a:r>
          <a:r>
            <a:rPr lang="en-US" sz="1800" kern="1200" baseline="0" dirty="0">
              <a:solidFill>
                <a:srgbClr val="0070C0"/>
              </a:solidFill>
            </a:rPr>
            <a:t> </a:t>
          </a:r>
          <a:r>
            <a:rPr lang="en-US" sz="1800" kern="1200" baseline="0" dirty="0">
              <a:solidFill>
                <a:schemeClr val="tx1"/>
              </a:solidFill>
            </a:rPr>
            <a:t>BSF Grant supported all Kindergarten and 1</a:t>
          </a:r>
          <a:r>
            <a:rPr lang="en-US" sz="1800" kern="1200" baseline="30000" dirty="0">
              <a:solidFill>
                <a:schemeClr val="tx1"/>
              </a:solidFill>
            </a:rPr>
            <a:t>st</a:t>
          </a:r>
          <a:r>
            <a:rPr lang="en-US" sz="1800" kern="1200" baseline="0" dirty="0">
              <a:solidFill>
                <a:schemeClr val="tx1"/>
              </a:solidFill>
            </a:rPr>
            <a:t> Grade Title I schools receiving CRCL.  BSD supported Professional learning focused on c</a:t>
          </a:r>
          <a:r>
            <a:rPr lang="en-US" sz="1800" kern="1200" baseline="0" dirty="0"/>
            <a:t>ultivating shifts in literacy practice of text selection, identity affirmation, library organization and narrative elevation.</a:t>
          </a:r>
          <a:endParaRPr lang="en-US" sz="1800" kern="1200" dirty="0"/>
        </a:p>
      </dsp:txBody>
      <dsp:txXfrm>
        <a:off x="0" y="2096523"/>
        <a:ext cx="7086600" cy="1046726"/>
      </dsp:txXfrm>
    </dsp:sp>
    <dsp:sp modelId="{292119E8-4972-4E3D-AE49-84B43FFD13F2}">
      <dsp:nvSpPr>
        <dsp:cNvPr id="0" name=""/>
        <dsp:cNvSpPr/>
      </dsp:nvSpPr>
      <dsp:spPr>
        <a:xfrm>
          <a:off x="0" y="3143250"/>
          <a:ext cx="7086600" cy="0"/>
        </a:xfrm>
        <a:prstGeom prst="line">
          <a:avLst/>
        </a:prstGeom>
        <a:solidFill>
          <a:schemeClr val="accent2">
            <a:hueOff val="3819877"/>
            <a:satOff val="6480"/>
            <a:lumOff val="-235"/>
            <a:alphaOff val="0"/>
          </a:schemeClr>
        </a:solidFill>
        <a:ln w="12700" cap="flat" cmpd="sng" algn="ctr">
          <a:solidFill>
            <a:schemeClr val="accent2">
              <a:hueOff val="3819877"/>
              <a:satOff val="6480"/>
              <a:lumOff val="-2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F7FAEE-6101-4BF4-BBC1-C881A7F88F71}">
      <dsp:nvSpPr>
        <dsp:cNvPr id="0" name=""/>
        <dsp:cNvSpPr/>
      </dsp:nvSpPr>
      <dsp:spPr>
        <a:xfrm>
          <a:off x="0" y="3143250"/>
          <a:ext cx="7086600" cy="1046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baseline="0" dirty="0">
              <a:solidFill>
                <a:srgbClr val="0070C0"/>
              </a:solidFill>
            </a:rPr>
            <a:t>2020-21: </a:t>
          </a:r>
          <a:r>
            <a:rPr lang="en-US" sz="1800" kern="1200" baseline="0" dirty="0"/>
            <a:t>BSF Grant supported all Title I Grade 2-5 and all Learning Assistance Program (LAP) Grades 1-5 with CRCL.  BSD supported professional learning on culturally responsive and sustaining practices.   </a:t>
          </a:r>
          <a:endParaRPr lang="en-US" sz="1800" kern="1200" dirty="0"/>
        </a:p>
      </dsp:txBody>
      <dsp:txXfrm>
        <a:off x="0" y="3143250"/>
        <a:ext cx="7086600" cy="1046726"/>
      </dsp:txXfrm>
    </dsp:sp>
    <dsp:sp modelId="{949D8905-E7DB-43F8-A065-6AA19A6D4AAD}">
      <dsp:nvSpPr>
        <dsp:cNvPr id="0" name=""/>
        <dsp:cNvSpPr/>
      </dsp:nvSpPr>
      <dsp:spPr>
        <a:xfrm>
          <a:off x="0" y="4189976"/>
          <a:ext cx="7086600" cy="0"/>
        </a:xfrm>
        <a:prstGeom prst="line">
          <a:avLst/>
        </a:prstGeom>
        <a:solidFill>
          <a:schemeClr val="accent2">
            <a:hueOff val="5093169"/>
            <a:satOff val="8640"/>
            <a:lumOff val="-314"/>
            <a:alphaOff val="0"/>
          </a:schemeClr>
        </a:solidFill>
        <a:ln w="12700" cap="flat" cmpd="sng" algn="ctr">
          <a:solidFill>
            <a:schemeClr val="accent2">
              <a:hueOff val="5093169"/>
              <a:satOff val="8640"/>
              <a:lumOff val="-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26A3A4-7332-4064-B081-B3C98C8A06E7}">
      <dsp:nvSpPr>
        <dsp:cNvPr id="0" name=""/>
        <dsp:cNvSpPr/>
      </dsp:nvSpPr>
      <dsp:spPr>
        <a:xfrm>
          <a:off x="0" y="4189976"/>
          <a:ext cx="7086600" cy="1046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baseline="0" dirty="0">
              <a:solidFill>
                <a:srgbClr val="0070C0"/>
              </a:solidFill>
              <a:latin typeface="Calibri" panose="020F0502020204030204"/>
              <a:ea typeface="+mn-ea"/>
              <a:cs typeface="+mn-cs"/>
            </a:rPr>
            <a:t>2021-22:  </a:t>
          </a:r>
          <a:r>
            <a:rPr lang="en-US" sz="1800" kern="1200" dirty="0"/>
            <a:t>BSF Grant supports all non-Title I and LAP schools receiving culturally responsive classroom libraries. </a:t>
          </a:r>
          <a:r>
            <a:rPr lang="en-US" sz="1800" kern="1200" baseline="0" dirty="0"/>
            <a:t>BSD supported professional learning on culturally responsive and sustaining practices. </a:t>
          </a:r>
          <a:endParaRPr lang="en-US" sz="1800" kern="1200" dirty="0"/>
        </a:p>
      </dsp:txBody>
      <dsp:txXfrm>
        <a:off x="0" y="4189976"/>
        <a:ext cx="7086600" cy="1046726"/>
      </dsp:txXfrm>
    </dsp:sp>
    <dsp:sp modelId="{D269AEE2-63FF-445A-B626-469878A281EA}">
      <dsp:nvSpPr>
        <dsp:cNvPr id="0" name=""/>
        <dsp:cNvSpPr/>
      </dsp:nvSpPr>
      <dsp:spPr>
        <a:xfrm>
          <a:off x="0" y="5236703"/>
          <a:ext cx="7086600" cy="0"/>
        </a:xfrm>
        <a:prstGeom prst="line">
          <a:avLst/>
        </a:prstGeom>
        <a:solidFill>
          <a:schemeClr val="accent2">
            <a:hueOff val="6366461"/>
            <a:satOff val="10800"/>
            <a:lumOff val="-392"/>
            <a:alphaOff val="0"/>
          </a:schemeClr>
        </a:solidFill>
        <a:ln w="12700" cap="flat" cmpd="sng" algn="ctr">
          <a:solidFill>
            <a:schemeClr val="accent2">
              <a:hueOff val="6366461"/>
              <a:satOff val="10800"/>
              <a:lumOff val="-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65B3B5-F0F2-4B49-B92C-0517847267DF}">
      <dsp:nvSpPr>
        <dsp:cNvPr id="0" name=""/>
        <dsp:cNvSpPr/>
      </dsp:nvSpPr>
      <dsp:spPr>
        <a:xfrm>
          <a:off x="0" y="5236703"/>
          <a:ext cx="7086600" cy="1046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baseline="0" dirty="0">
              <a:solidFill>
                <a:srgbClr val="0070C0"/>
              </a:solidFill>
              <a:latin typeface="Calibri" panose="020F0502020204030204"/>
              <a:ea typeface="+mn-ea"/>
              <a:cs typeface="+mn-cs"/>
            </a:rPr>
            <a:t>2022-23: </a:t>
          </a:r>
          <a:r>
            <a:rPr lang="en-US" sz="1800" kern="1200" dirty="0"/>
            <a:t>BSF Grant supporting all K-5 classrooms to receive 8-12 books to add to all libraries (approximately 343 classes) and $1500 for each of our 11 Secondary School Libraries.  </a:t>
          </a:r>
        </a:p>
      </dsp:txBody>
      <dsp:txXfrm>
        <a:off x="0" y="5236703"/>
        <a:ext cx="7086600" cy="1046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5C511-7B38-498F-93EF-4515A1796AD3}">
      <dsp:nvSpPr>
        <dsp:cNvPr id="0" name=""/>
        <dsp:cNvSpPr/>
      </dsp:nvSpPr>
      <dsp:spPr>
        <a:xfrm>
          <a:off x="419414" y="8032"/>
          <a:ext cx="3327399" cy="177886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100000"/>
            </a:lnSpc>
            <a:spcBef>
              <a:spcPct val="0"/>
            </a:spcBef>
            <a:spcAft>
              <a:spcPct val="35000"/>
            </a:spcAft>
            <a:buNone/>
          </a:pPr>
          <a:r>
            <a:rPr lang="en-US" sz="2500" kern="1200" dirty="0"/>
            <a:t>Cultivating Global Awareness and Cultural Competency through Literacy </a:t>
          </a:r>
        </a:p>
      </dsp:txBody>
      <dsp:txXfrm>
        <a:off x="419414" y="8032"/>
        <a:ext cx="3327399" cy="1778867"/>
      </dsp:txXfrm>
    </dsp:sp>
    <dsp:sp modelId="{9FD4B07D-6698-4229-AB5C-94D9DDE66203}">
      <dsp:nvSpPr>
        <dsp:cNvPr id="0" name=""/>
        <dsp:cNvSpPr/>
      </dsp:nvSpPr>
      <dsp:spPr>
        <a:xfrm>
          <a:off x="4141480" y="6374"/>
          <a:ext cx="3463796" cy="178218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100000"/>
            </a:lnSpc>
            <a:spcBef>
              <a:spcPct val="0"/>
            </a:spcBef>
            <a:spcAft>
              <a:spcPct val="35000"/>
            </a:spcAft>
            <a:buNone/>
          </a:pPr>
          <a:r>
            <a:rPr lang="en-US" sz="2500" kern="1200" dirty="0"/>
            <a:t>The Affirmation Power of Literacy Experiences</a:t>
          </a:r>
        </a:p>
      </dsp:txBody>
      <dsp:txXfrm>
        <a:off x="4141480" y="6374"/>
        <a:ext cx="3463796" cy="1782182"/>
      </dsp:txXfrm>
    </dsp:sp>
    <dsp:sp modelId="{241887D6-11A5-4FC2-ADD8-5917EB1505B2}">
      <dsp:nvSpPr>
        <dsp:cNvPr id="0" name=""/>
        <dsp:cNvSpPr/>
      </dsp:nvSpPr>
      <dsp:spPr>
        <a:xfrm>
          <a:off x="7999943" y="4"/>
          <a:ext cx="3111003" cy="179492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100000"/>
            </a:lnSpc>
            <a:spcBef>
              <a:spcPct val="0"/>
            </a:spcBef>
            <a:spcAft>
              <a:spcPct val="35000"/>
            </a:spcAft>
            <a:buNone/>
          </a:pPr>
          <a:r>
            <a:rPr lang="en-US" sz="2500" kern="1200" dirty="0"/>
            <a:t>Critical Consideration for Books with Authentic Voices</a:t>
          </a:r>
        </a:p>
      </dsp:txBody>
      <dsp:txXfrm>
        <a:off x="7999943" y="4"/>
        <a:ext cx="3111003" cy="1794922"/>
      </dsp:txXfrm>
    </dsp:sp>
    <dsp:sp modelId="{8B9E5F28-F880-46D4-8257-27AE15EB0BA6}">
      <dsp:nvSpPr>
        <dsp:cNvPr id="0" name=""/>
        <dsp:cNvSpPr/>
      </dsp:nvSpPr>
      <dsp:spPr>
        <a:xfrm>
          <a:off x="3714667" y="2020400"/>
          <a:ext cx="4492614" cy="244799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100000"/>
            </a:lnSpc>
            <a:spcBef>
              <a:spcPct val="0"/>
            </a:spcBef>
            <a:spcAft>
              <a:spcPct val="35000"/>
            </a:spcAft>
            <a:buNone/>
          </a:pPr>
          <a:r>
            <a:rPr lang="en-US" sz="3000" b="1" kern="1200" dirty="0"/>
            <a:t>Culturally Responsive and Culturally Sustaining Literacy Practices</a:t>
          </a:r>
        </a:p>
      </dsp:txBody>
      <dsp:txXfrm>
        <a:off x="3714667" y="2020400"/>
        <a:ext cx="4492614" cy="24479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F6AB0-BD6A-4B70-856C-7A7B389EB172}">
      <dsp:nvSpPr>
        <dsp:cNvPr id="0" name=""/>
        <dsp:cNvSpPr/>
      </dsp:nvSpPr>
      <dsp:spPr>
        <a:xfrm>
          <a:off x="3557" y="0"/>
          <a:ext cx="1192950" cy="3129925"/>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Windows &amp; Mirrors – Self Reflection</a:t>
          </a:r>
        </a:p>
      </dsp:txBody>
      <dsp:txXfrm>
        <a:off x="3557" y="1251970"/>
        <a:ext cx="1192950" cy="1251970"/>
      </dsp:txXfrm>
    </dsp:sp>
    <dsp:sp modelId="{C1DFFE6E-261A-43F5-B9CB-2BE3B42AB1C3}">
      <dsp:nvSpPr>
        <dsp:cNvPr id="0" name=""/>
        <dsp:cNvSpPr/>
      </dsp:nvSpPr>
      <dsp:spPr>
        <a:xfrm>
          <a:off x="78900" y="187795"/>
          <a:ext cx="1042265" cy="104226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5B5C21-A3D6-49AF-96F0-F783BA9FBB3E}">
      <dsp:nvSpPr>
        <dsp:cNvPr id="0" name=""/>
        <dsp:cNvSpPr/>
      </dsp:nvSpPr>
      <dsp:spPr>
        <a:xfrm>
          <a:off x="1232296" y="0"/>
          <a:ext cx="1192950" cy="3129925"/>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Windows &amp; Mirrors – Seeing Beyond Self</a:t>
          </a:r>
        </a:p>
      </dsp:txBody>
      <dsp:txXfrm>
        <a:off x="1232296" y="1251969"/>
        <a:ext cx="1192950" cy="1251970"/>
      </dsp:txXfrm>
    </dsp:sp>
    <dsp:sp modelId="{F9F03A50-7ADD-4057-9DA0-025C0825141E}">
      <dsp:nvSpPr>
        <dsp:cNvPr id="0" name=""/>
        <dsp:cNvSpPr/>
      </dsp:nvSpPr>
      <dsp:spPr>
        <a:xfrm>
          <a:off x="1307639" y="187795"/>
          <a:ext cx="1042265" cy="1042265"/>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924926-D9B2-474B-8B33-282BD7335DC0}">
      <dsp:nvSpPr>
        <dsp:cNvPr id="0" name=""/>
        <dsp:cNvSpPr/>
      </dsp:nvSpPr>
      <dsp:spPr>
        <a:xfrm>
          <a:off x="2461035" y="0"/>
          <a:ext cx="1192950" cy="3129925"/>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Windows &amp; Mirrors – Surveying &amp; Noticing</a:t>
          </a:r>
        </a:p>
      </dsp:txBody>
      <dsp:txXfrm>
        <a:off x="2461035" y="1251969"/>
        <a:ext cx="1192950" cy="1251970"/>
      </dsp:txXfrm>
    </dsp:sp>
    <dsp:sp modelId="{D7EA66B5-0C9A-439F-8F91-C1B90FAF05F7}">
      <dsp:nvSpPr>
        <dsp:cNvPr id="0" name=""/>
        <dsp:cNvSpPr/>
      </dsp:nvSpPr>
      <dsp:spPr>
        <a:xfrm>
          <a:off x="2536378" y="187795"/>
          <a:ext cx="1042265" cy="1042265"/>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2DEA39-2D8E-4602-A147-85A08E029492}">
      <dsp:nvSpPr>
        <dsp:cNvPr id="0" name=""/>
        <dsp:cNvSpPr/>
      </dsp:nvSpPr>
      <dsp:spPr>
        <a:xfrm>
          <a:off x="3689774" y="0"/>
          <a:ext cx="1192950" cy="3129925"/>
        </a:xfrm>
        <a:prstGeom prst="roundRect">
          <a:avLst>
            <a:gd name="adj" fmla="val 10000"/>
          </a:avLst>
        </a:prstGeom>
        <a:solidFill>
          <a:srgbClr val="FFC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Identity Mapping</a:t>
          </a:r>
        </a:p>
      </dsp:txBody>
      <dsp:txXfrm>
        <a:off x="3689774" y="1251969"/>
        <a:ext cx="1192950" cy="1251970"/>
      </dsp:txXfrm>
    </dsp:sp>
    <dsp:sp modelId="{B34D5D6E-AA52-411B-AC3B-36B5903D4E32}">
      <dsp:nvSpPr>
        <dsp:cNvPr id="0" name=""/>
        <dsp:cNvSpPr/>
      </dsp:nvSpPr>
      <dsp:spPr>
        <a:xfrm>
          <a:off x="3765117" y="187795"/>
          <a:ext cx="1042265" cy="1042265"/>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D9CE1D-3156-4F2C-975E-892E50B465AE}">
      <dsp:nvSpPr>
        <dsp:cNvPr id="0" name=""/>
        <dsp:cNvSpPr/>
      </dsp:nvSpPr>
      <dsp:spPr>
        <a:xfrm>
          <a:off x="4918513" y="0"/>
          <a:ext cx="1192950" cy="3129925"/>
        </a:xfrm>
        <a:prstGeom prst="roundRect">
          <a:avLst>
            <a:gd name="adj" fmla="val 10000"/>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Who’s Telling it?</a:t>
          </a:r>
        </a:p>
      </dsp:txBody>
      <dsp:txXfrm>
        <a:off x="4918513" y="1251969"/>
        <a:ext cx="1192950" cy="1251970"/>
      </dsp:txXfrm>
    </dsp:sp>
    <dsp:sp modelId="{8EE32127-4DEC-49B0-92BB-65A8657E37A2}">
      <dsp:nvSpPr>
        <dsp:cNvPr id="0" name=""/>
        <dsp:cNvSpPr/>
      </dsp:nvSpPr>
      <dsp:spPr>
        <a:xfrm>
          <a:off x="4993856" y="187795"/>
          <a:ext cx="1042265" cy="1042265"/>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D78CCC-0951-442E-93E8-0C47D5F9930A}">
      <dsp:nvSpPr>
        <dsp:cNvPr id="0" name=""/>
        <dsp:cNvSpPr/>
      </dsp:nvSpPr>
      <dsp:spPr>
        <a:xfrm>
          <a:off x="6147252" y="0"/>
          <a:ext cx="1192950" cy="3129925"/>
        </a:xfrm>
        <a:prstGeom prst="roundRect">
          <a:avLst>
            <a:gd name="adj" fmla="val 10000"/>
          </a:avLst>
        </a:prstGeom>
        <a:solidFill>
          <a:srgbClr val="FF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Ways of Know: Book-Head-Heart</a:t>
          </a:r>
        </a:p>
      </dsp:txBody>
      <dsp:txXfrm>
        <a:off x="6147252" y="1251969"/>
        <a:ext cx="1192950" cy="1251970"/>
      </dsp:txXfrm>
    </dsp:sp>
    <dsp:sp modelId="{72B42708-3CC7-4984-B2C5-8A396C03A6E2}">
      <dsp:nvSpPr>
        <dsp:cNvPr id="0" name=""/>
        <dsp:cNvSpPr/>
      </dsp:nvSpPr>
      <dsp:spPr>
        <a:xfrm>
          <a:off x="6222595" y="187795"/>
          <a:ext cx="1042265" cy="1042265"/>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5C99EC-2786-450C-8D3C-276EF5E8E514}">
      <dsp:nvSpPr>
        <dsp:cNvPr id="0" name=""/>
        <dsp:cNvSpPr/>
      </dsp:nvSpPr>
      <dsp:spPr>
        <a:xfrm>
          <a:off x="7375991" y="0"/>
          <a:ext cx="1192950" cy="3129925"/>
        </a:xfrm>
        <a:prstGeom prst="roundRect">
          <a:avLst>
            <a:gd name="adj" fmla="val 10000"/>
          </a:avLst>
        </a:prstGeom>
        <a:solidFill>
          <a:srgbClr val="CC00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Cultivating Blindspot Awareness</a:t>
          </a:r>
        </a:p>
      </dsp:txBody>
      <dsp:txXfrm>
        <a:off x="7375991" y="1251969"/>
        <a:ext cx="1192950" cy="1251970"/>
      </dsp:txXfrm>
    </dsp:sp>
    <dsp:sp modelId="{7196609F-C369-4D4A-B9FB-ECDA7494DB95}">
      <dsp:nvSpPr>
        <dsp:cNvPr id="0" name=""/>
        <dsp:cNvSpPr/>
      </dsp:nvSpPr>
      <dsp:spPr>
        <a:xfrm>
          <a:off x="7451334" y="187795"/>
          <a:ext cx="1042265" cy="1042265"/>
        </a:xfrm>
        <a:prstGeom prst="ellipse">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8AA2EE-5E0A-4C06-BB8D-EADC1091470D}">
      <dsp:nvSpPr>
        <dsp:cNvPr id="0" name=""/>
        <dsp:cNvSpPr/>
      </dsp:nvSpPr>
      <dsp:spPr>
        <a:xfrm>
          <a:off x="342899" y="2503940"/>
          <a:ext cx="7886700" cy="469488"/>
        </a:xfrm>
        <a:prstGeom prst="leftRightArrow">
          <a:avLst/>
        </a:prstGeom>
        <a:solidFill>
          <a:schemeClr val="bg2">
            <a:lumMod val="75000"/>
          </a:schemeClr>
        </a:solid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3F7EF-D5BD-4CA4-909B-F4B92D2BA39C}" type="datetimeFigureOut">
              <a:rPr lang="en-US" smtClean="0"/>
              <a:t>4/21/2023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CF5CB7-BFD6-48C1-8343-F8F89670B05D}" type="slidenum">
              <a:rPr lang="en-US" smtClean="0"/>
              <a:t>‹#›</a:t>
            </a:fld>
            <a:endParaRPr lang="en-US"/>
          </a:p>
        </p:txBody>
      </p:sp>
    </p:spTree>
    <p:extLst>
      <p:ext uri="{BB962C8B-B14F-4D97-AF65-F5344CB8AC3E}">
        <p14:creationId xmlns:p14="http://schemas.microsoft.com/office/powerpoint/2010/main" val="2995160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adlet.com/andersonam4/ohagqmep84gce9tu"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adlet.com/andersonam4/miumek6loxzhjg39"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bsd405.sharepoint.com/sites/curriculum/Literacy/Shared%20Documents/Forms/AllItems.aspx?viewpath=%2Fsites%2Fcurriculum%2FLiteracy%2FShared%20Documents%2FForms%2FAllItems%2Easpx&amp;id=%2Fsites%2Fcurriculum%2FLiteracy%2FShared%20Documents%2FCRCL%20Thank%20Yous%21%2FIMG%5F0744%2EMOV&amp;viewid=9c888ddd%2Dfd61%2D4732%2D90ba%2Dade8404c6a76&amp;parent=%2Fsites%2Fcurriculum%2FLiteracy%2FShared%20Documents%2FCRCL%20Thank%20Yous%2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mrrh0G-OkBw&amp;t=6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en.wikipedia.org/wiki/Rudine_Sims_Bishop"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cbc.education.wisc.edu/literature-resources/ccbc-diversity-statistics/" TargetMode="External"/><Relationship Id="rId7" Type="http://schemas.openxmlformats.org/officeDocument/2006/relationships/hyperlink" Target="https://www.collaborativeclassroom.org/blog/inclusive-authentic-childrens-literature-in-the-classroom-ten-best-practices/#_ftn4"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blog.leeandlow.com/2020/01/28/2019diversitybaselinesurvey/" TargetMode="External"/><Relationship Id="rId5" Type="http://schemas.openxmlformats.org/officeDocument/2006/relationships/hyperlink" Target="http://ccblogc.blogspot.com/2020/06/the-numbers-are-in-2019-ccbc-diversity.html" TargetMode="External"/><Relationship Id="rId4" Type="http://schemas.openxmlformats.org/officeDocument/2006/relationships/hyperlink" Target="https://www.collaborativeclassroom.org/blog/inclusive-authentic-childrens-literature-in-the-classroom-ten-best-practices/#_ftn3"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eb.microsoftstream.com/video/464f5a6d-9e43-49d3-926c-d8be525b4e9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exemplifies our BSD Vision, </a:t>
            </a:r>
            <a:r>
              <a:rPr lang="en-US" b="1" i="1" dirty="0"/>
              <a:t>to affirm and inspire each and every student to learn and thrive as creates of their future world</a:t>
            </a:r>
            <a:r>
              <a:rPr lang="en-US" dirty="0"/>
              <a:t>; a world with empathy and altruism.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D8CFC0-99D7-4B65-B7FD-9E05444EB3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14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digital titles are a hit!  We created a special collection of the books brought to students by BSF (363 digital books).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Overall, we have had 25,000+ check outs of the 363 books.  Seven of the ten top titles are licensed for Simultaneous Use, allowing as many kids can check it out as want it at the same time.  The other titles in the top ten we own multiple copies of.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Most of the other titles in the top 150 have almost been checked out continuously, all year as we own only 1 copy; the checkout period is two weeks.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D8CFC0-99D7-4B65-B7FD-9E05444EB3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212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Padlet: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https://padlet.com/andersonam4/ohagqmep84gce9tu</a:t>
            </a: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A032CD-D2BA-4C19-99DA-BC3D8EC3F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104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https://padlet.com/andersonam4/miumek6loxzhjg39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A032CD-D2BA-4C19-99DA-BC3D8EC3F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917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time…..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Thank you for Ms. </a:t>
            </a:r>
            <a:r>
              <a:rPr lang="en-US" dirty="0" err="1">
                <a:hlinkClick r:id="rId3"/>
              </a:rPr>
              <a:t>Surdi's</a:t>
            </a:r>
            <a:r>
              <a:rPr lang="en-US" dirty="0">
                <a:hlinkClick r:id="rId3"/>
              </a:rPr>
              <a:t> Class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Full Address: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bsd405.sharepoint.com/sites/curriculum/Literacy/Shared%20Documents/Forms/AllItems.aspx?viewpath=%2Fsites%2Fcurriculum%2FLiteracy%2FShared%20Documents%2FForms%2FAllItems%2Easpx&amp;id=%2Fsites%2Fcurriculum%2FLiteracy%2FShared%20Documents%2FCRCL%20Thank%20Yous%21%2FIMG%5F0744%2EMOV&amp;viewid=9c888ddd%2Dfd61%2D4732%2D90ba%2Dade8404c6a76&amp;parent=%2Fsites%2Fcurriculum%2FLiteracy%2FShared%20Documents%2FCRCL%20Thank%20Yous%21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9FE6FC-DC13-4520-B90C-FF323E32E8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601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validate and affirm means to legitimize and value the peoples, culture and knowledge that is typically delegitimized and marginalized my mainstream sources of knowledge. </a:t>
            </a:r>
          </a:p>
          <a:p>
            <a:endParaRPr lang="en-US" dirty="0"/>
          </a:p>
          <a:p>
            <a:r>
              <a:rPr lang="en-US" dirty="0"/>
              <a:t>To empower – to situate our students in contexts in which they will thrive and feel comfortable to take risks academically, make connections and grow.</a:t>
            </a:r>
          </a:p>
          <a:p>
            <a:endParaRPr lang="en-US" dirty="0"/>
          </a:p>
          <a:p>
            <a:r>
              <a:rPr lang="en-US" dirty="0"/>
              <a:t>To build is add to our students’ cultural bank of knowledge, so they have the skills to navigate a culturally complex world, form healthy relationship and actively contribute to community. </a:t>
            </a:r>
          </a:p>
          <a:p>
            <a:endParaRPr lang="en-US" dirty="0"/>
          </a:p>
          <a:p>
            <a:r>
              <a:rPr lang="en-US" dirty="0"/>
              <a:t> To bridge is to guide students in developing cultural, linguistic and racial cognizance to strengthen our communities.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9F526C-50E6-46BC-825B-CFE85EDF8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260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7B164-132F-4464-BD69-992160A77E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792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Intended Impact</a:t>
            </a:r>
            <a:r>
              <a:rPr lang="en-US" sz="1200" kern="1200" dirty="0">
                <a:solidFill>
                  <a:schemeClr val="tx1"/>
                </a:solidFill>
                <a:effectLst/>
                <a:latin typeface="+mn-lt"/>
                <a:ea typeface="+mn-ea"/>
                <a:cs typeface="+mn-cs"/>
              </a:rPr>
              <a:t> – The power of the grant is to provide culturally responsive libraries to all Title I, second through fifth grade and Learning Assistance Program (LAP) funded elementary schools, first through fifth grade.  We are thrilled to report that this will be our actual impact as well!  </a:t>
            </a:r>
          </a:p>
          <a:p>
            <a:r>
              <a:rPr lang="en-US" sz="1200" b="1" kern="1200" dirty="0">
                <a:solidFill>
                  <a:schemeClr val="tx1"/>
                </a:solidFill>
                <a:effectLst/>
                <a:latin typeface="+mn-lt"/>
                <a:ea typeface="+mn-ea"/>
                <a:cs typeface="+mn-cs"/>
              </a:rPr>
              <a:t>Actual Impact</a:t>
            </a:r>
            <a:r>
              <a:rPr lang="en-US" sz="1200" kern="1200" dirty="0">
                <a:solidFill>
                  <a:schemeClr val="tx1"/>
                </a:solidFill>
                <a:effectLst/>
                <a:latin typeface="+mn-lt"/>
                <a:ea typeface="+mn-ea"/>
                <a:cs typeface="+mn-cs"/>
              </a:rPr>
              <a:t> – We will be purchasing Culturally Responsive Libraries for all in person (hybrid) classrooms.  We will focus on highlighting and increasing our digital content for our virtual classrooms. </a:t>
            </a:r>
          </a:p>
          <a:p>
            <a:r>
              <a:rPr lang="en-US" sz="1200" b="1" kern="1200" dirty="0">
                <a:solidFill>
                  <a:schemeClr val="tx1"/>
                </a:solidFill>
                <a:effectLst/>
                <a:latin typeface="+mn-lt"/>
                <a:ea typeface="+mn-ea"/>
                <a:cs typeface="+mn-cs"/>
              </a:rPr>
              <a:t>Challenges</a:t>
            </a:r>
            <a:r>
              <a:rPr lang="en-US" sz="1200" kern="1200" dirty="0">
                <a:solidFill>
                  <a:schemeClr val="tx1"/>
                </a:solidFill>
                <a:effectLst/>
                <a:latin typeface="+mn-lt"/>
                <a:ea typeface="+mn-ea"/>
                <a:cs typeface="+mn-cs"/>
              </a:rPr>
              <a:t> – A unique challenge our virtual learning setting has provided is an opportunity to develop our digital collection.  With this grant, we have purchased nearly 150 digital titles thus far and will be purchasing additional as we head into second semester!  Publishers are releasing additional content that we are looking forward to providing for our students.   Additionally, we are looking into purchasing additional audiobooks to support universal access and engagement for all students. </a:t>
            </a:r>
          </a:p>
          <a:p>
            <a:r>
              <a:rPr lang="en-US" sz="1200" b="1" kern="1200" dirty="0">
                <a:solidFill>
                  <a:schemeClr val="tx1"/>
                </a:solidFill>
                <a:effectLst/>
                <a:latin typeface="+mn-lt"/>
                <a:ea typeface="+mn-ea"/>
                <a:cs typeface="+mn-cs"/>
              </a:rPr>
              <a:t>Rewards</a:t>
            </a:r>
            <a:r>
              <a:rPr lang="en-US" sz="1200" kern="1200" dirty="0">
                <a:solidFill>
                  <a:schemeClr val="tx1"/>
                </a:solidFill>
                <a:effectLst/>
                <a:latin typeface="+mn-lt"/>
                <a:ea typeface="+mn-ea"/>
                <a:cs typeface="+mn-cs"/>
              </a:rPr>
              <a:t> – We are expanding our collection in ways we never imagined!  With digital books, all students can access, and we have therefore expanded what is possible for students to access from a classroom library.  Additionally, we are developing an audiobook collection.  This provides another modality for students, as well as supports Universal Design for Learning (UDL) and promotes access for all.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D8CFC0-99D7-4B65-B7FD-9E05444EB3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929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Intended Impact</a:t>
            </a:r>
            <a:r>
              <a:rPr lang="en-US" sz="1200" kern="1200" dirty="0">
                <a:solidFill>
                  <a:schemeClr val="tx1"/>
                </a:solidFill>
                <a:effectLst/>
                <a:latin typeface="+mn-lt"/>
                <a:ea typeface="+mn-ea"/>
                <a:cs typeface="+mn-cs"/>
              </a:rPr>
              <a:t> – The power of the grant is to provide culturally responsive libraries to all Title I, second through fifth grade and Learning Assistance Program (LAP) funded elementary schools, first through fifth grade.  We are thrilled to report that this will be our actual impact as well!  </a:t>
            </a:r>
          </a:p>
          <a:p>
            <a:r>
              <a:rPr lang="en-US" sz="1200" b="1" kern="1200" dirty="0">
                <a:solidFill>
                  <a:schemeClr val="tx1"/>
                </a:solidFill>
                <a:effectLst/>
                <a:latin typeface="+mn-lt"/>
                <a:ea typeface="+mn-ea"/>
                <a:cs typeface="+mn-cs"/>
              </a:rPr>
              <a:t>Actual Impact</a:t>
            </a:r>
            <a:r>
              <a:rPr lang="en-US" sz="1200" kern="1200" dirty="0">
                <a:solidFill>
                  <a:schemeClr val="tx1"/>
                </a:solidFill>
                <a:effectLst/>
                <a:latin typeface="+mn-lt"/>
                <a:ea typeface="+mn-ea"/>
                <a:cs typeface="+mn-cs"/>
              </a:rPr>
              <a:t> – We will be purchasing Culturally Responsive Libraries for all in person (hybrid) classrooms.  We will focus on highlighting and increasing our digital content for our virtual classrooms. </a:t>
            </a:r>
          </a:p>
          <a:p>
            <a:r>
              <a:rPr lang="en-US" sz="1200" b="1" kern="1200" dirty="0">
                <a:solidFill>
                  <a:schemeClr val="tx1"/>
                </a:solidFill>
                <a:effectLst/>
                <a:latin typeface="+mn-lt"/>
                <a:ea typeface="+mn-ea"/>
                <a:cs typeface="+mn-cs"/>
              </a:rPr>
              <a:t>Challenges</a:t>
            </a:r>
            <a:r>
              <a:rPr lang="en-US" sz="1200" kern="1200" dirty="0">
                <a:solidFill>
                  <a:schemeClr val="tx1"/>
                </a:solidFill>
                <a:effectLst/>
                <a:latin typeface="+mn-lt"/>
                <a:ea typeface="+mn-ea"/>
                <a:cs typeface="+mn-cs"/>
              </a:rPr>
              <a:t> – A unique challenge our virtual learning setting has provided is an opportunity to develop our digital collection.  With this grant, we have purchased nearly 150 digital titles thus far and will be purchasing additional as we head into second semester!  Publishers are releasing additional content that we are looking forward to providing for our students.   Additionally, we are looking into purchasing additional audiobooks to support universal access and engagement for all students. </a:t>
            </a:r>
          </a:p>
          <a:p>
            <a:r>
              <a:rPr lang="en-US" sz="1200" b="1" kern="1200" dirty="0">
                <a:solidFill>
                  <a:schemeClr val="tx1"/>
                </a:solidFill>
                <a:effectLst/>
                <a:latin typeface="+mn-lt"/>
                <a:ea typeface="+mn-ea"/>
                <a:cs typeface="+mn-cs"/>
              </a:rPr>
              <a:t>Rewards</a:t>
            </a:r>
            <a:r>
              <a:rPr lang="en-US" sz="1200" kern="1200" dirty="0">
                <a:solidFill>
                  <a:schemeClr val="tx1"/>
                </a:solidFill>
                <a:effectLst/>
                <a:latin typeface="+mn-lt"/>
                <a:ea typeface="+mn-ea"/>
                <a:cs typeface="+mn-cs"/>
              </a:rPr>
              <a:t> – We are expanding our collection in ways we never imagined!  With digital books, all students can access, and we have therefore expanded what is possible for students to access from a classroom library.  Additionally, we are developing an audiobook collection.  This provides another modality for students, as well as supports Universal Design for Learning (UDL) and promotes access for all.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D8CFC0-99D7-4B65-B7FD-9E05444EB3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859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Video: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https://www.youtube.com/watch?v=mrrh0G-OkBw&amp;t=6s</a:t>
            </a: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t>Clip: 0:00 to 2:09</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lnSpc>
                <a:spcPct val="107000"/>
              </a:lnSpc>
              <a:spcBef>
                <a:spcPts val="0"/>
              </a:spcBef>
              <a:spcAft>
                <a:spcPts val="800"/>
              </a:spcAft>
            </a:pPr>
            <a:r>
              <a:rPr lang="en-US" dirty="0"/>
              <a:t>Professor Emerita at Ohio State University  -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https://en.wikipedia.org/wiki/Rudine_Sims_Bishop</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dirty="0"/>
              <a:t>Has been referred to as the “mother” of multicultural children’s literature</a:t>
            </a:r>
          </a:p>
          <a:p>
            <a:endParaRPr lang="en-US" dirty="0"/>
          </a:p>
          <a:p>
            <a:r>
              <a:rPr lang="en-US" dirty="0"/>
              <a:t>1982 Published a book Shadow and Substance – established a framework for analyzing children’s literature.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her groundbreaking article, Mirrors, Windows and Sliding Glass Doors, she compels educators to see literature as an opportunity to not only see oneself and others, but to have empathy and understanding for others.  This demands action by educators to intentionally provide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We are going to preview a short video from The We Need Diverse Books campaign, featuring author Matt de La Pena.  He explains the Windows and Mirrors metaphor.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D8CFC0-99D7-4B65-B7FD-9E05444EB3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235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According to the </a:t>
            </a:r>
            <a:r>
              <a:rPr lang="en-US" sz="1200" b="0" i="0" u="none" strike="noStrike" kern="1200" dirty="0">
                <a:solidFill>
                  <a:schemeClr val="tx1"/>
                </a:solidFill>
                <a:effectLst/>
                <a:latin typeface="+mn-lt"/>
                <a:ea typeface="+mn-ea"/>
                <a:cs typeface="+mn-cs"/>
                <a:hlinkClick r:id="rId3"/>
              </a:rPr>
              <a:t>Cooperative Children’s Book Center</a:t>
            </a:r>
            <a:r>
              <a:rPr lang="en-US" sz="1200" b="0" i="0" kern="1200" dirty="0">
                <a:solidFill>
                  <a:schemeClr val="tx1"/>
                </a:solidFill>
                <a:effectLst/>
                <a:latin typeface="+mn-lt"/>
                <a:ea typeface="+mn-ea"/>
                <a:cs typeface="+mn-cs"/>
              </a:rPr>
              <a:t> (CCBC) 2019 annual review,</a:t>
            </a:r>
            <a:r>
              <a:rPr lang="en-US" sz="1200" b="0" i="0" u="none" strike="noStrike" kern="1200" baseline="30000" dirty="0">
                <a:solidFill>
                  <a:schemeClr val="tx1"/>
                </a:solidFill>
                <a:effectLst/>
                <a:latin typeface="+mn-lt"/>
                <a:ea typeface="+mn-ea"/>
                <a:cs typeface="+mn-cs"/>
                <a:hlinkClick r:id="rId4"/>
              </a:rPr>
              <a:t>[3]</a:t>
            </a:r>
            <a:r>
              <a:rPr lang="en-US" sz="1200" b="0" i="0" kern="1200" dirty="0">
                <a:solidFill>
                  <a:schemeClr val="tx1"/>
                </a:solidFill>
                <a:effectLst/>
                <a:latin typeface="+mn-lt"/>
                <a:ea typeface="+mn-ea"/>
                <a:cs typeface="+mn-cs"/>
              </a:rPr>
              <a:t> “the number of books featuring BIPOC (Black, Indigenous, People of Color) protagonists lags far behind the number of books with White main characters—or even those with animals or other characters.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Taken together, </a:t>
            </a:r>
            <a:r>
              <a:rPr lang="en-US" sz="1200" b="0" i="0" u="none" strike="noStrike" kern="1200" dirty="0">
                <a:solidFill>
                  <a:schemeClr val="tx1"/>
                </a:solidFill>
                <a:effectLst/>
                <a:latin typeface="+mn-lt"/>
                <a:ea typeface="+mn-ea"/>
                <a:cs typeface="+mn-cs"/>
                <a:hlinkClick r:id="rId5"/>
              </a:rPr>
              <a:t>books about White children, talking bears, trucks, monsters, potatoes, etc. represent nearly three quarters (71 percent) of children’s and young adult books published in 2019</a:t>
            </a:r>
            <a:r>
              <a:rPr lang="en-US" sz="1200" b="0" i="0" kern="1200" dirty="0">
                <a:solidFill>
                  <a:schemeClr val="tx1"/>
                </a:solidFill>
                <a:effectLst/>
                <a:latin typeface="+mn-lt"/>
                <a:ea typeface="+mn-ea"/>
                <a:cs typeface="+mn-cs"/>
              </a:rPr>
              <a:t>.” This means that overall, the books available for use in classroom libraries and lessons are pretty homogenous, when it comes to race and ethnicity. The children’s publishing industry also continues to reckon with its White-centeredness, especially in </a:t>
            </a:r>
            <a:r>
              <a:rPr lang="en-US" sz="1200" b="0" i="0" u="none" strike="noStrike" kern="1200" dirty="0">
                <a:solidFill>
                  <a:schemeClr val="tx1"/>
                </a:solidFill>
                <a:effectLst/>
                <a:latin typeface="+mn-lt"/>
                <a:ea typeface="+mn-ea"/>
                <a:cs typeface="+mn-cs"/>
                <a:hlinkClick r:id="rId6"/>
              </a:rPr>
              <a:t>staff</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also need to acknowledge the reality of US public education, which has generally been oriented toward White mainstream communities and, in fact, resisted full participation by others for hundreds of years.</a:t>
            </a:r>
            <a:r>
              <a:rPr lang="en-US" sz="1200" b="0" i="0" u="none" strike="noStrike" kern="1200" baseline="30000" dirty="0">
                <a:solidFill>
                  <a:schemeClr val="tx1"/>
                </a:solidFill>
                <a:effectLst/>
                <a:latin typeface="+mn-lt"/>
                <a:ea typeface="+mn-ea"/>
                <a:cs typeface="+mn-cs"/>
                <a:hlinkClick r:id="rId7"/>
              </a:rPr>
              <a:t>[4]</a:t>
            </a:r>
            <a:r>
              <a:rPr lang="en-US" sz="1200" b="0" i="0" kern="1200" dirty="0">
                <a:solidFill>
                  <a:schemeClr val="tx1"/>
                </a:solidFill>
                <a:effectLst/>
                <a:latin typeface="+mn-lt"/>
                <a:ea typeface="+mn-ea"/>
                <a:cs typeface="+mn-cs"/>
              </a:rPr>
              <a:t> Through their purchase of children’s books, these same schools influence publishers’ decisions about what to bring to market. </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a:t>
            </a:r>
            <a:r>
              <a:rPr lang="en-US" dirty="0"/>
              <a:t>https://www.collaborativeclassroom.org/blog/inclusive-authentic-childrens-literature-in-the-classroom-ten-best-practices/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9F526C-50E6-46BC-825B-CFE85EDF86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215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u="none" strike="noStrike" dirty="0">
                <a:effectLst/>
                <a:latin typeface="Roboto" panose="02000000000000000000" pitchFamily="2" charset="0"/>
              </a:rPr>
              <a:t>YouTube: https://youtu.be/kWIGO1ndhJk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u="none" strike="noStrike" dirty="0">
              <a:solidFill>
                <a:srgbClr val="0563C1"/>
              </a:solidFill>
              <a:effectLst/>
              <a:latin typeface="Roboto" panose="02000000000000000000" pitchFamily="2" charset="0"/>
              <a:ea typeface="Calibri" panose="020F0502020204030204" pitchFamily="34" charset="0"/>
              <a:cs typeface="Times New Roman" panose="02020603050405020304" pitchFamily="18" charset="0"/>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0" i="0" u="none" strike="noStrike" dirty="0">
              <a:solidFill>
                <a:srgbClr val="0563C1"/>
              </a:solidFill>
              <a:effectLst/>
              <a:latin typeface="Roboto" panose="02000000000000000000" pitchFamily="2" charset="0"/>
              <a:ea typeface="Calibri" panose="020F0502020204030204" pitchFamily="34" charset="0"/>
              <a:cs typeface="Times New Roman" panose="02020603050405020304" pitchFamily="18" charset="0"/>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https://web.microsoftstream.com/video/464f5a6d-9e43-49d3-926c-d8be525b4e99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A032CD-D2BA-4C19-99DA-BC3D8EC3F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996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A032CD-D2BA-4C19-99DA-BC3D8EC3F1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827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622767-D96D-4435-B778-FC5E15829833}" type="datetimeFigureOut">
              <a:rPr lang="en-US" smtClean="0"/>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8F5544-29A2-4F31-93C9-A1A407048BB6}" type="slidenum">
              <a:rPr lang="en-US" smtClean="0"/>
              <a:t>‹#›</a:t>
            </a:fld>
            <a:endParaRPr lang="en-US"/>
          </a:p>
        </p:txBody>
      </p:sp>
    </p:spTree>
    <p:extLst>
      <p:ext uri="{BB962C8B-B14F-4D97-AF65-F5344CB8AC3E}">
        <p14:creationId xmlns:p14="http://schemas.microsoft.com/office/powerpoint/2010/main" val="2680269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22767-D96D-4435-B778-FC5E15829833}" type="datetimeFigureOut">
              <a:rPr lang="en-US" smtClean="0"/>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8F5544-29A2-4F31-93C9-A1A407048BB6}" type="slidenum">
              <a:rPr lang="en-US" smtClean="0"/>
              <a:t>‹#›</a:t>
            </a:fld>
            <a:endParaRPr lang="en-US"/>
          </a:p>
        </p:txBody>
      </p:sp>
    </p:spTree>
    <p:extLst>
      <p:ext uri="{BB962C8B-B14F-4D97-AF65-F5344CB8AC3E}">
        <p14:creationId xmlns:p14="http://schemas.microsoft.com/office/powerpoint/2010/main" val="3231243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22767-D96D-4435-B778-FC5E15829833}" type="datetimeFigureOut">
              <a:rPr lang="en-US" smtClean="0"/>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8F5544-29A2-4F31-93C9-A1A407048BB6}" type="slidenum">
              <a:rPr lang="en-US" smtClean="0"/>
              <a:t>‹#›</a:t>
            </a:fld>
            <a:endParaRPr lang="en-US"/>
          </a:p>
        </p:txBody>
      </p:sp>
    </p:spTree>
    <p:extLst>
      <p:ext uri="{BB962C8B-B14F-4D97-AF65-F5344CB8AC3E}">
        <p14:creationId xmlns:p14="http://schemas.microsoft.com/office/powerpoint/2010/main" val="2597373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22767-D96D-4435-B778-FC5E15829833}" type="datetimeFigureOut">
              <a:rPr lang="en-US" smtClean="0"/>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8F5544-29A2-4F31-93C9-A1A407048BB6}" type="slidenum">
              <a:rPr lang="en-US" smtClean="0"/>
              <a:t>‹#›</a:t>
            </a:fld>
            <a:endParaRPr lang="en-US"/>
          </a:p>
        </p:txBody>
      </p:sp>
    </p:spTree>
    <p:extLst>
      <p:ext uri="{BB962C8B-B14F-4D97-AF65-F5344CB8AC3E}">
        <p14:creationId xmlns:p14="http://schemas.microsoft.com/office/powerpoint/2010/main" val="3545635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622767-D96D-4435-B778-FC5E15829833}" type="datetimeFigureOut">
              <a:rPr lang="en-US" smtClean="0"/>
              <a:t>4/21/2023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8F5544-29A2-4F31-93C9-A1A407048BB6}" type="slidenum">
              <a:rPr lang="en-US" smtClean="0"/>
              <a:t>‹#›</a:t>
            </a:fld>
            <a:endParaRPr lang="en-US"/>
          </a:p>
        </p:txBody>
      </p:sp>
    </p:spTree>
    <p:extLst>
      <p:ext uri="{BB962C8B-B14F-4D97-AF65-F5344CB8AC3E}">
        <p14:creationId xmlns:p14="http://schemas.microsoft.com/office/powerpoint/2010/main" val="2980610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622767-D96D-4435-B778-FC5E15829833}" type="datetimeFigureOut">
              <a:rPr lang="en-US" smtClean="0"/>
              <a:t>4/21/2023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8F5544-29A2-4F31-93C9-A1A407048BB6}" type="slidenum">
              <a:rPr lang="en-US" smtClean="0"/>
              <a:t>‹#›</a:t>
            </a:fld>
            <a:endParaRPr lang="en-US"/>
          </a:p>
        </p:txBody>
      </p:sp>
    </p:spTree>
    <p:extLst>
      <p:ext uri="{BB962C8B-B14F-4D97-AF65-F5344CB8AC3E}">
        <p14:creationId xmlns:p14="http://schemas.microsoft.com/office/powerpoint/2010/main" val="4117440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622767-D96D-4435-B778-FC5E15829833}" type="datetimeFigureOut">
              <a:rPr lang="en-US" smtClean="0"/>
              <a:t>4/21/2023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8F5544-29A2-4F31-93C9-A1A407048BB6}" type="slidenum">
              <a:rPr lang="en-US" smtClean="0"/>
              <a:t>‹#›</a:t>
            </a:fld>
            <a:endParaRPr lang="en-US"/>
          </a:p>
        </p:txBody>
      </p:sp>
    </p:spTree>
    <p:extLst>
      <p:ext uri="{BB962C8B-B14F-4D97-AF65-F5344CB8AC3E}">
        <p14:creationId xmlns:p14="http://schemas.microsoft.com/office/powerpoint/2010/main" val="1730396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622767-D96D-4435-B778-FC5E15829833}" type="datetimeFigureOut">
              <a:rPr lang="en-US" smtClean="0"/>
              <a:t>4/21/2023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8F5544-29A2-4F31-93C9-A1A407048BB6}" type="slidenum">
              <a:rPr lang="en-US" smtClean="0"/>
              <a:t>‹#›</a:t>
            </a:fld>
            <a:endParaRPr lang="en-US"/>
          </a:p>
        </p:txBody>
      </p:sp>
    </p:spTree>
    <p:extLst>
      <p:ext uri="{BB962C8B-B14F-4D97-AF65-F5344CB8AC3E}">
        <p14:creationId xmlns:p14="http://schemas.microsoft.com/office/powerpoint/2010/main" val="2935510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622767-D96D-4435-B778-FC5E15829833}" type="datetimeFigureOut">
              <a:rPr lang="en-US" smtClean="0"/>
              <a:t>4/21/2023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8F5544-29A2-4F31-93C9-A1A407048BB6}" type="slidenum">
              <a:rPr lang="en-US" smtClean="0"/>
              <a:t>‹#›</a:t>
            </a:fld>
            <a:endParaRPr lang="en-US"/>
          </a:p>
        </p:txBody>
      </p:sp>
    </p:spTree>
    <p:extLst>
      <p:ext uri="{BB962C8B-B14F-4D97-AF65-F5344CB8AC3E}">
        <p14:creationId xmlns:p14="http://schemas.microsoft.com/office/powerpoint/2010/main" val="2702391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622767-D96D-4435-B778-FC5E15829833}" type="datetimeFigureOut">
              <a:rPr lang="en-US" smtClean="0"/>
              <a:t>4/21/2023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8F5544-29A2-4F31-93C9-A1A407048BB6}" type="slidenum">
              <a:rPr lang="en-US" smtClean="0"/>
              <a:t>‹#›</a:t>
            </a:fld>
            <a:endParaRPr lang="en-US"/>
          </a:p>
        </p:txBody>
      </p:sp>
    </p:spTree>
    <p:extLst>
      <p:ext uri="{BB962C8B-B14F-4D97-AF65-F5344CB8AC3E}">
        <p14:creationId xmlns:p14="http://schemas.microsoft.com/office/powerpoint/2010/main" val="2217446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622767-D96D-4435-B778-FC5E15829833}" type="datetimeFigureOut">
              <a:rPr lang="en-US" smtClean="0"/>
              <a:t>4/21/2023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8F5544-29A2-4F31-93C9-A1A407048BB6}" type="slidenum">
              <a:rPr lang="en-US" smtClean="0"/>
              <a:t>‹#›</a:t>
            </a:fld>
            <a:endParaRPr lang="en-US"/>
          </a:p>
        </p:txBody>
      </p:sp>
    </p:spTree>
    <p:extLst>
      <p:ext uri="{BB962C8B-B14F-4D97-AF65-F5344CB8AC3E}">
        <p14:creationId xmlns:p14="http://schemas.microsoft.com/office/powerpoint/2010/main" val="298096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622767-D96D-4435-B778-FC5E15829833}" type="datetimeFigureOut">
              <a:rPr lang="en-US" smtClean="0"/>
              <a:t>4/21/2023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8F5544-29A2-4F31-93C9-A1A407048BB6}" type="slidenum">
              <a:rPr lang="en-US" smtClean="0"/>
              <a:t>‹#›</a:t>
            </a:fld>
            <a:endParaRPr lang="en-US"/>
          </a:p>
        </p:txBody>
      </p:sp>
    </p:spTree>
    <p:extLst>
      <p:ext uri="{BB962C8B-B14F-4D97-AF65-F5344CB8AC3E}">
        <p14:creationId xmlns:p14="http://schemas.microsoft.com/office/powerpoint/2010/main" val="2578630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kWIGO1ndhJk?feature=oembed" TargetMode="External"/><Relationship Id="rId4" Type="http://schemas.openxmlformats.org/officeDocument/2006/relationships/image" Target="../media/image60.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Layout" Target="../diagrams/layout4.xml"/><Relationship Id="rId7" Type="http://schemas.openxmlformats.org/officeDocument/2006/relationships/image" Target="../media/image7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77.png"/></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padlet.com/andersonam4/ohagqmep84gce9tu" TargetMode="External"/><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8" Type="http://schemas.openxmlformats.org/officeDocument/2006/relationships/hyperlink" Target="https://padlet.com/andersonam4/miumek6loxzhjg39" TargetMode="External"/><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mrrh0G-OkBw?start=6&amp;feature=oembed" TargetMode="External"/><Relationship Id="rId6" Type="http://schemas.openxmlformats.org/officeDocument/2006/relationships/image" Target="../media/image31.jpeg"/><Relationship Id="rId5" Type="http://schemas.openxmlformats.org/officeDocument/2006/relationships/hyperlink" Target="https://scenicregional.org/wp-content/uploads/2017/08/Mirrors-Windows-and-Sliding-Glass-Doors.pdf" TargetMode="External"/><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 Type="http://schemas.openxmlformats.org/officeDocument/2006/relationships/image" Target="../media/image32.png"/><Relationship Id="rId16"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jpeg"/><Relationship Id="rId3" Type="http://schemas.openxmlformats.org/officeDocument/2006/relationships/image" Target="../media/image48.png"/><Relationship Id="rId7" Type="http://schemas.openxmlformats.org/officeDocument/2006/relationships/image" Target="../media/image51.png"/><Relationship Id="rId12"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jpeg"/><Relationship Id="rId5" Type="http://schemas.openxmlformats.org/officeDocument/2006/relationships/image" Target="../media/image49.png"/><Relationship Id="rId15" Type="http://schemas.openxmlformats.org/officeDocument/2006/relationships/image" Target="../media/image59.jpeg"/><Relationship Id="rId10" Type="http://schemas.openxmlformats.org/officeDocument/2006/relationships/image" Target="../media/image54.png"/><Relationship Id="rId4" Type="http://schemas.openxmlformats.org/officeDocument/2006/relationships/hyperlink" Target="https://ccbc.education.wisc.edu/literature-resources/ccbc-diversity-statistics/books-by-and-about-poc-2002-2017/#USonly" TargetMode="External"/><Relationship Id="rId9" Type="http://schemas.openxmlformats.org/officeDocument/2006/relationships/image" Target="../media/image53.png"/><Relationship Id="rId14" Type="http://schemas.openxmlformats.org/officeDocument/2006/relationships/image" Target="../media/image5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Google Shape;2145;p41">
            <a:extLst>
              <a:ext uri="{FF2B5EF4-FFF2-40B4-BE49-F238E27FC236}">
                <a16:creationId xmlns:a16="http://schemas.microsoft.com/office/drawing/2014/main" id="{5ED6B2CB-FEB2-4E0F-B36B-C9E65DE9BF50}"/>
              </a:ext>
            </a:extLst>
          </p:cNvPr>
          <p:cNvPicPr preferRelativeResize="0"/>
          <p:nvPr/>
        </p:nvPicPr>
        <p:blipFill rotWithShape="1">
          <a:blip r:embed="rId2">
            <a:alphaModFix/>
          </a:blip>
          <a:srcRect l="2627" r="13374" b="1"/>
          <a:stretch/>
        </p:blipFill>
        <p:spPr>
          <a:xfrm>
            <a:off x="20" y="-182879"/>
            <a:ext cx="12191980" cy="6857999"/>
          </a:xfrm>
          <a:prstGeom prst="rect">
            <a:avLst/>
          </a:prstGeom>
          <a:noFill/>
        </p:spPr>
      </p:pic>
      <p:sp>
        <p:nvSpPr>
          <p:cNvPr id="22" name="Rectangle 21">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4B02D6-A161-431F-9BFE-6B758F6E1A7B}"/>
              </a:ext>
            </a:extLst>
          </p:cNvPr>
          <p:cNvSpPr>
            <a:spLocks noGrp="1"/>
          </p:cNvSpPr>
          <p:nvPr>
            <p:ph type="ctrTitle"/>
          </p:nvPr>
        </p:nvSpPr>
        <p:spPr>
          <a:xfrm>
            <a:off x="233682" y="5154168"/>
            <a:ext cx="7708786" cy="1261872"/>
          </a:xfrm>
        </p:spPr>
        <p:txBody>
          <a:bodyPr anchor="ctr">
            <a:normAutofit fontScale="90000"/>
          </a:bodyPr>
          <a:lstStyle/>
          <a:p>
            <a:pPr algn="l"/>
            <a:r>
              <a:rPr lang="en-US" sz="3200" dirty="0">
                <a:solidFill>
                  <a:schemeClr val="tx1">
                    <a:lumMod val="85000"/>
                    <a:lumOff val="15000"/>
                  </a:schemeClr>
                </a:solidFill>
              </a:rPr>
              <a:t>Mirrors Matter: </a:t>
            </a:r>
            <a:br>
              <a:rPr lang="en-US" sz="3200" dirty="0">
                <a:solidFill>
                  <a:schemeClr val="tx1">
                    <a:lumMod val="85000"/>
                    <a:lumOff val="15000"/>
                  </a:schemeClr>
                </a:solidFill>
              </a:rPr>
            </a:br>
            <a:r>
              <a:rPr lang="en-US" sz="3200" dirty="0">
                <a:solidFill>
                  <a:schemeClr val="tx1">
                    <a:lumMod val="85000"/>
                    <a:lumOff val="15000"/>
                  </a:schemeClr>
                </a:solidFill>
              </a:rPr>
              <a:t>How Inclusive Libraries Affirm and Inspire Students</a:t>
            </a:r>
          </a:p>
        </p:txBody>
      </p:sp>
      <p:sp>
        <p:nvSpPr>
          <p:cNvPr id="3" name="Subtitle 2">
            <a:extLst>
              <a:ext uri="{FF2B5EF4-FFF2-40B4-BE49-F238E27FC236}">
                <a16:creationId xmlns:a16="http://schemas.microsoft.com/office/drawing/2014/main" id="{00E81175-A034-4400-A947-A14548798DC7}"/>
              </a:ext>
            </a:extLst>
          </p:cNvPr>
          <p:cNvSpPr>
            <a:spLocks noGrp="1"/>
          </p:cNvSpPr>
          <p:nvPr>
            <p:ph type="subTitle" idx="1"/>
          </p:nvPr>
        </p:nvSpPr>
        <p:spPr>
          <a:xfrm>
            <a:off x="8458200" y="4892039"/>
            <a:ext cx="3611880" cy="1965960"/>
          </a:xfrm>
        </p:spPr>
        <p:txBody>
          <a:bodyPr anchor="ctr">
            <a:noAutofit/>
          </a:bodyPr>
          <a:lstStyle/>
          <a:p>
            <a:pPr algn="l"/>
            <a:r>
              <a:rPr lang="en-US" sz="1400" dirty="0">
                <a:solidFill>
                  <a:schemeClr val="tx2"/>
                </a:solidFill>
              </a:rPr>
              <a:t>April 20, 2023 BSF Luncheon </a:t>
            </a:r>
          </a:p>
          <a:p>
            <a:pPr algn="l"/>
            <a:r>
              <a:rPr lang="en-US" sz="1400" dirty="0">
                <a:solidFill>
                  <a:schemeClr val="tx2"/>
                </a:solidFill>
              </a:rPr>
              <a:t>Presented by: BSD Teaching &amp; Learning</a:t>
            </a:r>
          </a:p>
          <a:p>
            <a:pPr algn="l"/>
            <a:r>
              <a:rPr lang="en-US" sz="1400" b="1" dirty="0">
                <a:solidFill>
                  <a:schemeClr val="tx2"/>
                </a:solidFill>
              </a:rPr>
              <a:t>Amber Anderson, </a:t>
            </a:r>
            <a:r>
              <a:rPr lang="en-US" sz="1400" dirty="0">
                <a:solidFill>
                  <a:schemeClr val="tx2"/>
                </a:solidFill>
              </a:rPr>
              <a:t>Elementary Curriculum Developer</a:t>
            </a:r>
          </a:p>
          <a:p>
            <a:pPr algn="l"/>
            <a:r>
              <a:rPr lang="en-US" sz="1400" b="1" dirty="0">
                <a:solidFill>
                  <a:schemeClr val="tx2"/>
                </a:solidFill>
              </a:rPr>
              <a:t>Eric Nelson</a:t>
            </a:r>
            <a:r>
              <a:rPr lang="en-US" sz="1400" dirty="0">
                <a:solidFill>
                  <a:schemeClr val="tx2"/>
                </a:solidFill>
              </a:rPr>
              <a:t>, Elementary Curriculum Developer</a:t>
            </a:r>
          </a:p>
        </p:txBody>
      </p:sp>
      <p:cxnSp>
        <p:nvCxnSpPr>
          <p:cNvPr id="24" name="Straight Connector 23">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4607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4096B-B235-46E7-B88A-F9271776C8CE}"/>
              </a:ext>
            </a:extLst>
          </p:cNvPr>
          <p:cNvSpPr>
            <a:spLocks noGrp="1"/>
          </p:cNvSpPr>
          <p:nvPr>
            <p:ph type="title"/>
          </p:nvPr>
        </p:nvSpPr>
        <p:spPr>
          <a:xfrm>
            <a:off x="479502" y="157283"/>
            <a:ext cx="10515600" cy="1039929"/>
          </a:xfrm>
        </p:spPr>
        <p:txBody>
          <a:bodyPr/>
          <a:lstStyle/>
          <a:p>
            <a:r>
              <a:rPr lang="en-US" b="1" dirty="0"/>
              <a:t>Kristy Hollis – Lake Hills ITCL</a:t>
            </a:r>
          </a:p>
        </p:txBody>
      </p:sp>
      <p:pic>
        <p:nvPicPr>
          <p:cNvPr id="6" name="Online Media 5" title="Thank you to BSF for the CRCLs.">
            <a:hlinkClick r:id="" action="ppaction://media"/>
            <a:extLst>
              <a:ext uri="{FF2B5EF4-FFF2-40B4-BE49-F238E27FC236}">
                <a16:creationId xmlns:a16="http://schemas.microsoft.com/office/drawing/2014/main" id="{0EC163C6-B9F4-4CD9-A30D-FC8AC3AE3A88}"/>
              </a:ext>
            </a:extLst>
          </p:cNvPr>
          <p:cNvPicPr>
            <a:picLocks noGrp="1" noRot="1" noChangeAspect="1"/>
          </p:cNvPicPr>
          <p:nvPr>
            <p:ph idx="1"/>
            <a:videoFile r:link="rId1"/>
          </p:nvPr>
        </p:nvPicPr>
        <p:blipFill>
          <a:blip r:embed="rId4"/>
          <a:stretch>
            <a:fillRect/>
          </a:stretch>
        </p:blipFill>
        <p:spPr>
          <a:xfrm>
            <a:off x="1132645" y="1128052"/>
            <a:ext cx="9862457" cy="5572665"/>
          </a:xfrm>
          <a:prstGeom prst="rect">
            <a:avLst/>
          </a:prstGeom>
        </p:spPr>
      </p:pic>
    </p:spTree>
    <p:extLst>
      <p:ext uri="{BB962C8B-B14F-4D97-AF65-F5344CB8AC3E}">
        <p14:creationId xmlns:p14="http://schemas.microsoft.com/office/powerpoint/2010/main" val="177371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D30A1-930C-4E21-B66B-4A156029D28A}"/>
              </a:ext>
            </a:extLst>
          </p:cNvPr>
          <p:cNvSpPr>
            <a:spLocks noGrp="1"/>
          </p:cNvSpPr>
          <p:nvPr>
            <p:ph type="title"/>
          </p:nvPr>
        </p:nvSpPr>
        <p:spPr/>
        <p:txBody>
          <a:bodyPr>
            <a:normAutofit/>
          </a:bodyPr>
          <a:lstStyle/>
          <a:p>
            <a:r>
              <a:rPr lang="en-US" b="1" dirty="0"/>
              <a:t>Professional Development</a:t>
            </a:r>
          </a:p>
        </p:txBody>
      </p:sp>
      <p:graphicFrame>
        <p:nvGraphicFramePr>
          <p:cNvPr id="5" name="Content Placeholder 2">
            <a:extLst>
              <a:ext uri="{FF2B5EF4-FFF2-40B4-BE49-F238E27FC236}">
                <a16:creationId xmlns:a16="http://schemas.microsoft.com/office/drawing/2014/main" id="{3B142E51-7999-4E75-B853-8EBB7B0864C0}"/>
              </a:ext>
            </a:extLst>
          </p:cNvPr>
          <p:cNvGraphicFramePr>
            <a:graphicFrameLocks noGrp="1"/>
          </p:cNvGraphicFramePr>
          <p:nvPr>
            <p:ph idx="1"/>
          </p:nvPr>
        </p:nvGraphicFramePr>
        <p:xfrm>
          <a:off x="301083" y="2220406"/>
          <a:ext cx="11530361" cy="4637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8523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208C5-50CD-FFEB-5FF9-5EBDC362A2D2}"/>
              </a:ext>
            </a:extLst>
          </p:cNvPr>
          <p:cNvSpPr>
            <a:spLocks noGrp="1"/>
          </p:cNvSpPr>
          <p:nvPr>
            <p:ph type="title"/>
          </p:nvPr>
        </p:nvSpPr>
        <p:spPr>
          <a:xfrm>
            <a:off x="300990" y="262255"/>
            <a:ext cx="5448300" cy="3129925"/>
          </a:xfrm>
        </p:spPr>
        <p:txBody>
          <a:bodyPr>
            <a:normAutofit/>
          </a:bodyPr>
          <a:lstStyle/>
          <a:p>
            <a:r>
              <a:rPr lang="en-US" dirty="0"/>
              <a:t>BSF Culturally Responsive &amp; Sustaining Instructional Practices</a:t>
            </a:r>
          </a:p>
        </p:txBody>
      </p:sp>
      <p:graphicFrame>
        <p:nvGraphicFramePr>
          <p:cNvPr id="4" name="Content Placeholder 3">
            <a:extLst>
              <a:ext uri="{FF2B5EF4-FFF2-40B4-BE49-F238E27FC236}">
                <a16:creationId xmlns:a16="http://schemas.microsoft.com/office/drawing/2014/main" id="{A25156D6-9300-5B10-3D01-D983C1C0765D}"/>
              </a:ext>
            </a:extLst>
          </p:cNvPr>
          <p:cNvGraphicFramePr>
            <a:graphicFrameLocks noGrp="1"/>
          </p:cNvGraphicFramePr>
          <p:nvPr>
            <p:ph idx="1"/>
            <p:extLst>
              <p:ext uri="{D42A27DB-BD31-4B8C-83A1-F6EECF244321}">
                <p14:modId xmlns:p14="http://schemas.microsoft.com/office/powerpoint/2010/main" val="3360614729"/>
              </p:ext>
            </p:extLst>
          </p:nvPr>
        </p:nvGraphicFramePr>
        <p:xfrm>
          <a:off x="491490" y="3316595"/>
          <a:ext cx="8572500" cy="3129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24E07426-017D-7B76-70EE-7837E85FC961}"/>
              </a:ext>
            </a:extLst>
          </p:cNvPr>
          <p:cNvPicPr>
            <a:picLocks noChangeAspect="1"/>
          </p:cNvPicPr>
          <p:nvPr/>
        </p:nvPicPr>
        <p:blipFill>
          <a:blip r:embed="rId7"/>
          <a:stretch>
            <a:fillRect/>
          </a:stretch>
        </p:blipFill>
        <p:spPr>
          <a:xfrm>
            <a:off x="9490078" y="3316595"/>
            <a:ext cx="2480942" cy="3129925"/>
          </a:xfrm>
          <a:prstGeom prst="rect">
            <a:avLst/>
          </a:prstGeom>
        </p:spPr>
      </p:pic>
      <p:pic>
        <p:nvPicPr>
          <p:cNvPr id="6" name="Picture 5">
            <a:extLst>
              <a:ext uri="{FF2B5EF4-FFF2-40B4-BE49-F238E27FC236}">
                <a16:creationId xmlns:a16="http://schemas.microsoft.com/office/drawing/2014/main" id="{81A5CC73-A70F-177B-33B2-DBB79E804FCF}"/>
              </a:ext>
            </a:extLst>
          </p:cNvPr>
          <p:cNvPicPr>
            <a:picLocks noChangeAspect="1"/>
          </p:cNvPicPr>
          <p:nvPr/>
        </p:nvPicPr>
        <p:blipFill>
          <a:blip r:embed="rId8"/>
          <a:stretch>
            <a:fillRect/>
          </a:stretch>
        </p:blipFill>
        <p:spPr>
          <a:xfrm>
            <a:off x="9490078" y="125095"/>
            <a:ext cx="2480942" cy="2903215"/>
          </a:xfrm>
          <a:prstGeom prst="rect">
            <a:avLst/>
          </a:prstGeom>
        </p:spPr>
      </p:pic>
      <p:pic>
        <p:nvPicPr>
          <p:cNvPr id="7" name="Picture 6">
            <a:extLst>
              <a:ext uri="{FF2B5EF4-FFF2-40B4-BE49-F238E27FC236}">
                <a16:creationId xmlns:a16="http://schemas.microsoft.com/office/drawing/2014/main" id="{2A2D3AC8-FF12-CB3A-EA0C-E0EA473ECCE7}"/>
              </a:ext>
            </a:extLst>
          </p:cNvPr>
          <p:cNvPicPr>
            <a:picLocks noChangeAspect="1"/>
          </p:cNvPicPr>
          <p:nvPr/>
        </p:nvPicPr>
        <p:blipFill>
          <a:blip r:embed="rId9"/>
          <a:stretch>
            <a:fillRect/>
          </a:stretch>
        </p:blipFill>
        <p:spPr>
          <a:xfrm>
            <a:off x="6096000" y="118781"/>
            <a:ext cx="3194050" cy="2909529"/>
          </a:xfrm>
          <a:prstGeom prst="rect">
            <a:avLst/>
          </a:prstGeom>
        </p:spPr>
      </p:pic>
    </p:spTree>
    <p:extLst>
      <p:ext uri="{BB962C8B-B14F-4D97-AF65-F5344CB8AC3E}">
        <p14:creationId xmlns:p14="http://schemas.microsoft.com/office/powerpoint/2010/main" val="2446177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00963-A386-E45D-9BE8-96BBED099174}"/>
              </a:ext>
            </a:extLst>
          </p:cNvPr>
          <p:cNvSpPr>
            <a:spLocks noGrp="1"/>
          </p:cNvSpPr>
          <p:nvPr>
            <p:ph type="title"/>
          </p:nvPr>
        </p:nvSpPr>
        <p:spPr>
          <a:xfrm>
            <a:off x="495327" y="182245"/>
            <a:ext cx="10225060" cy="1325563"/>
          </a:xfrm>
        </p:spPr>
        <p:txBody>
          <a:bodyPr/>
          <a:lstStyle/>
          <a:p>
            <a:r>
              <a:rPr lang="en-US" dirty="0"/>
              <a:t>Bennett </a:t>
            </a:r>
            <a:r>
              <a:rPr lang="en-US" b="1" dirty="0"/>
              <a:t>PD</a:t>
            </a:r>
            <a:r>
              <a:rPr lang="en-US" dirty="0"/>
              <a:t> Samples - Kindergarten</a:t>
            </a:r>
          </a:p>
        </p:txBody>
      </p:sp>
      <p:pic>
        <p:nvPicPr>
          <p:cNvPr id="5" name="Picture 4">
            <a:extLst>
              <a:ext uri="{FF2B5EF4-FFF2-40B4-BE49-F238E27FC236}">
                <a16:creationId xmlns:a16="http://schemas.microsoft.com/office/drawing/2014/main" id="{0B648B86-6984-25CC-85D5-6D4FE0501087}"/>
              </a:ext>
            </a:extLst>
          </p:cNvPr>
          <p:cNvPicPr>
            <a:picLocks noChangeAspect="1"/>
          </p:cNvPicPr>
          <p:nvPr/>
        </p:nvPicPr>
        <p:blipFill>
          <a:blip r:embed="rId2"/>
          <a:stretch>
            <a:fillRect/>
          </a:stretch>
        </p:blipFill>
        <p:spPr>
          <a:xfrm>
            <a:off x="392543" y="1633538"/>
            <a:ext cx="4001083" cy="2093255"/>
          </a:xfrm>
          <a:prstGeom prst="rect">
            <a:avLst/>
          </a:prstGeom>
        </p:spPr>
      </p:pic>
      <p:pic>
        <p:nvPicPr>
          <p:cNvPr id="7" name="Picture 6">
            <a:extLst>
              <a:ext uri="{FF2B5EF4-FFF2-40B4-BE49-F238E27FC236}">
                <a16:creationId xmlns:a16="http://schemas.microsoft.com/office/drawing/2014/main" id="{886A3447-2646-F298-7F5B-62CF3C4B648B}"/>
              </a:ext>
            </a:extLst>
          </p:cNvPr>
          <p:cNvPicPr>
            <a:picLocks noChangeAspect="1"/>
          </p:cNvPicPr>
          <p:nvPr/>
        </p:nvPicPr>
        <p:blipFill>
          <a:blip r:embed="rId3"/>
          <a:stretch>
            <a:fillRect/>
          </a:stretch>
        </p:blipFill>
        <p:spPr>
          <a:xfrm>
            <a:off x="4480384" y="1780750"/>
            <a:ext cx="3535559" cy="2087401"/>
          </a:xfrm>
          <a:prstGeom prst="rect">
            <a:avLst/>
          </a:prstGeom>
        </p:spPr>
      </p:pic>
      <p:pic>
        <p:nvPicPr>
          <p:cNvPr id="9" name="Picture 8">
            <a:extLst>
              <a:ext uri="{FF2B5EF4-FFF2-40B4-BE49-F238E27FC236}">
                <a16:creationId xmlns:a16="http://schemas.microsoft.com/office/drawing/2014/main" id="{5D787876-51AD-B621-F0BF-FAC8FD1E2820}"/>
              </a:ext>
            </a:extLst>
          </p:cNvPr>
          <p:cNvPicPr>
            <a:picLocks noChangeAspect="1"/>
          </p:cNvPicPr>
          <p:nvPr/>
        </p:nvPicPr>
        <p:blipFill>
          <a:blip r:embed="rId4"/>
          <a:stretch>
            <a:fillRect/>
          </a:stretch>
        </p:blipFill>
        <p:spPr>
          <a:xfrm>
            <a:off x="8280419" y="1823920"/>
            <a:ext cx="3696404" cy="2194868"/>
          </a:xfrm>
          <a:prstGeom prst="rect">
            <a:avLst/>
          </a:prstGeom>
        </p:spPr>
      </p:pic>
      <p:pic>
        <p:nvPicPr>
          <p:cNvPr id="11" name="Picture 10">
            <a:extLst>
              <a:ext uri="{FF2B5EF4-FFF2-40B4-BE49-F238E27FC236}">
                <a16:creationId xmlns:a16="http://schemas.microsoft.com/office/drawing/2014/main" id="{FF8D25DF-959D-EB72-44D0-D8AD1CB2F4D9}"/>
              </a:ext>
            </a:extLst>
          </p:cNvPr>
          <p:cNvPicPr>
            <a:picLocks noChangeAspect="1"/>
          </p:cNvPicPr>
          <p:nvPr/>
        </p:nvPicPr>
        <p:blipFill>
          <a:blip r:embed="rId5"/>
          <a:stretch>
            <a:fillRect/>
          </a:stretch>
        </p:blipFill>
        <p:spPr>
          <a:xfrm>
            <a:off x="495327" y="4442706"/>
            <a:ext cx="3623660" cy="1783494"/>
          </a:xfrm>
          <a:prstGeom prst="rect">
            <a:avLst/>
          </a:prstGeom>
        </p:spPr>
      </p:pic>
      <p:pic>
        <p:nvPicPr>
          <p:cNvPr id="13" name="Picture 12">
            <a:extLst>
              <a:ext uri="{FF2B5EF4-FFF2-40B4-BE49-F238E27FC236}">
                <a16:creationId xmlns:a16="http://schemas.microsoft.com/office/drawing/2014/main" id="{F92DFD23-F8AD-09B6-5F4D-89185F9EC37B}"/>
              </a:ext>
            </a:extLst>
          </p:cNvPr>
          <p:cNvPicPr>
            <a:picLocks noChangeAspect="1"/>
          </p:cNvPicPr>
          <p:nvPr/>
        </p:nvPicPr>
        <p:blipFill>
          <a:blip r:embed="rId6"/>
          <a:stretch>
            <a:fillRect/>
          </a:stretch>
        </p:blipFill>
        <p:spPr>
          <a:xfrm>
            <a:off x="4099033" y="4406168"/>
            <a:ext cx="4181386" cy="2031310"/>
          </a:xfrm>
          <a:prstGeom prst="rect">
            <a:avLst/>
          </a:prstGeom>
        </p:spPr>
      </p:pic>
      <p:pic>
        <p:nvPicPr>
          <p:cNvPr id="15" name="Picture 14">
            <a:extLst>
              <a:ext uri="{FF2B5EF4-FFF2-40B4-BE49-F238E27FC236}">
                <a16:creationId xmlns:a16="http://schemas.microsoft.com/office/drawing/2014/main" id="{08612E47-2C9C-6F03-D481-4AAC612F659D}"/>
              </a:ext>
            </a:extLst>
          </p:cNvPr>
          <p:cNvPicPr>
            <a:picLocks noChangeAspect="1"/>
          </p:cNvPicPr>
          <p:nvPr/>
        </p:nvPicPr>
        <p:blipFill>
          <a:blip r:embed="rId7"/>
          <a:stretch>
            <a:fillRect/>
          </a:stretch>
        </p:blipFill>
        <p:spPr>
          <a:xfrm>
            <a:off x="8373888" y="4368278"/>
            <a:ext cx="3696404" cy="2069200"/>
          </a:xfrm>
          <a:prstGeom prst="rect">
            <a:avLst/>
          </a:prstGeom>
        </p:spPr>
      </p:pic>
      <p:sp>
        <p:nvSpPr>
          <p:cNvPr id="16" name="Oval 15">
            <a:extLst>
              <a:ext uri="{FF2B5EF4-FFF2-40B4-BE49-F238E27FC236}">
                <a16:creationId xmlns:a16="http://schemas.microsoft.com/office/drawing/2014/main" id="{F29C551F-3AF7-D1A5-5FDF-6BC9B3BD5134}"/>
              </a:ext>
            </a:extLst>
          </p:cNvPr>
          <p:cNvSpPr/>
          <p:nvPr/>
        </p:nvSpPr>
        <p:spPr>
          <a:xfrm>
            <a:off x="88035" y="2846070"/>
            <a:ext cx="2000250" cy="37719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2DC4CCC-A8F6-C9F8-F126-566B21DF92B3}"/>
              </a:ext>
            </a:extLst>
          </p:cNvPr>
          <p:cNvSpPr/>
          <p:nvPr/>
        </p:nvSpPr>
        <p:spPr>
          <a:xfrm>
            <a:off x="4425631" y="1780750"/>
            <a:ext cx="2000250" cy="37719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3B4154B-143B-09A4-5818-DB15CB89E84F}"/>
              </a:ext>
            </a:extLst>
          </p:cNvPr>
          <p:cNvSpPr/>
          <p:nvPr/>
        </p:nvSpPr>
        <p:spPr>
          <a:xfrm>
            <a:off x="4425631" y="2846070"/>
            <a:ext cx="2000250" cy="377190"/>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CA3F62A-AC5E-B56C-1068-21F63F2B095F}"/>
              </a:ext>
            </a:extLst>
          </p:cNvPr>
          <p:cNvSpPr/>
          <p:nvPr/>
        </p:nvSpPr>
        <p:spPr>
          <a:xfrm>
            <a:off x="8128079" y="1430130"/>
            <a:ext cx="4001083" cy="2763403"/>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DB7F7A2-6FF8-3470-6B57-456C01679CCC}"/>
              </a:ext>
            </a:extLst>
          </p:cNvPr>
          <p:cNvSpPr/>
          <p:nvPr/>
        </p:nvSpPr>
        <p:spPr>
          <a:xfrm>
            <a:off x="2959768" y="4680284"/>
            <a:ext cx="1252688" cy="154591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D2D342A-C060-3591-3F25-365CE330F0AF}"/>
              </a:ext>
            </a:extLst>
          </p:cNvPr>
          <p:cNvSpPr/>
          <p:nvPr/>
        </p:nvSpPr>
        <p:spPr>
          <a:xfrm>
            <a:off x="4185867" y="4040121"/>
            <a:ext cx="4001083" cy="2763403"/>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463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C750511-B27A-4D97-9CCC-9F86C2CEAEB9}"/>
              </a:ext>
            </a:extLst>
          </p:cNvPr>
          <p:cNvSpPr txBox="1">
            <a:spLocks/>
          </p:cNvSpPr>
          <p:nvPr/>
        </p:nvSpPr>
        <p:spPr>
          <a:xfrm>
            <a:off x="484214" y="251160"/>
            <a:ext cx="3505495" cy="782845"/>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Light" panose="020F0302020204030204"/>
                <a:ea typeface="+mj-ea"/>
                <a:cs typeface="+mj-cs"/>
              </a:rPr>
              <a:t>Digital Library</a:t>
            </a:r>
          </a:p>
        </p:txBody>
      </p:sp>
      <p:sp>
        <p:nvSpPr>
          <p:cNvPr id="9" name="Content Placeholder 7">
            <a:extLst>
              <a:ext uri="{FF2B5EF4-FFF2-40B4-BE49-F238E27FC236}">
                <a16:creationId xmlns:a16="http://schemas.microsoft.com/office/drawing/2014/main" id="{34E833FD-3495-4072-8ECE-3AEB8FC832C9}"/>
              </a:ext>
            </a:extLst>
          </p:cNvPr>
          <p:cNvSpPr txBox="1">
            <a:spLocks/>
          </p:cNvSpPr>
          <p:nvPr/>
        </p:nvSpPr>
        <p:spPr>
          <a:xfrm>
            <a:off x="484214" y="1029182"/>
            <a:ext cx="4845775" cy="239981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Currently </a:t>
            </a:r>
            <a:r>
              <a:rPr kumimoji="0" lang="en-US" sz="2000" b="1" i="0" u="none" strike="noStrike" kern="1200" cap="none" spc="0" normalizeH="0" baseline="0" noProof="0" dirty="0">
                <a:ln>
                  <a:noFill/>
                </a:ln>
                <a:solidFill>
                  <a:srgbClr val="1D9A78"/>
                </a:solidFill>
                <a:effectLst/>
                <a:uLnTx/>
                <a:uFillTx/>
                <a:latin typeface="Calibri" panose="020F0502020204030204"/>
                <a:ea typeface="+mn-ea"/>
                <a:cs typeface="+mn-cs"/>
              </a:rPr>
              <a:t>363 Titles – 323 </a:t>
            </a:r>
            <a:r>
              <a:rPr kumimoji="0" lang="en-US" sz="2000" b="1" i="0" u="none" strike="noStrike" kern="1200" cap="none" spc="0" normalizeH="0" baseline="0" noProof="0" dirty="0" err="1">
                <a:ln>
                  <a:noFill/>
                </a:ln>
                <a:solidFill>
                  <a:srgbClr val="1D9A78"/>
                </a:solidFill>
                <a:effectLst/>
                <a:uLnTx/>
                <a:uFillTx/>
                <a:latin typeface="Calibri" panose="020F0502020204030204"/>
                <a:ea typeface="+mn-ea"/>
                <a:cs typeface="+mn-cs"/>
              </a:rPr>
              <a:t>ebooks</a:t>
            </a:r>
            <a:r>
              <a:rPr kumimoji="0" lang="en-US" sz="2000" b="1" i="0" u="none" strike="noStrike" kern="1200" cap="none" spc="0" normalizeH="0" baseline="0" noProof="0" dirty="0">
                <a:ln>
                  <a:noFill/>
                </a:ln>
                <a:solidFill>
                  <a:srgbClr val="1D9A78"/>
                </a:solidFill>
                <a:effectLst/>
                <a:uLnTx/>
                <a:uFillTx/>
                <a:latin typeface="Calibri" panose="020F0502020204030204"/>
                <a:ea typeface="+mn-ea"/>
                <a:cs typeface="+mn-cs"/>
              </a:rPr>
              <a:t> &amp; 40 audiobooks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1D9A78"/>
                </a:solidFill>
                <a:effectLst/>
                <a:uLnTx/>
                <a:uFillTx/>
                <a:latin typeface="Calibri" panose="020F0502020204030204"/>
                <a:ea typeface="+mn-ea"/>
                <a:cs typeface="+mn-cs"/>
              </a:rPr>
              <a:t>25,000+ Check-outs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since October – 10 times the amount a year ago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Most titles in the </a:t>
            </a: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top 150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have been continuously checked out.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Many titles from the grant are in the </a:t>
            </a:r>
            <a:r>
              <a:rPr kumimoji="0" lang="en-US" sz="2000" b="1" i="0" u="none" strike="noStrike" kern="1200" cap="none" spc="0" normalizeH="0" baseline="0" noProof="0" dirty="0">
                <a:ln>
                  <a:noFill/>
                </a:ln>
                <a:solidFill>
                  <a:srgbClr val="1D9A78"/>
                </a:solidFill>
                <a:effectLst/>
                <a:uLnTx/>
                <a:uFillTx/>
                <a:latin typeface="Calibri" panose="020F0502020204030204"/>
                <a:ea typeface="+mn-ea"/>
                <a:cs typeface="+mn-cs"/>
              </a:rPr>
              <a:t>top</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srgbClr val="1D9A78"/>
                </a:solidFill>
                <a:effectLst/>
                <a:uLnTx/>
                <a:uFillTx/>
                <a:latin typeface="Calibri" panose="020F0502020204030204"/>
                <a:ea typeface="+mn-ea"/>
                <a:cs typeface="+mn-cs"/>
              </a:rPr>
              <a:t>10 check outs</a:t>
            </a:r>
            <a:r>
              <a:rPr kumimoji="0" lang="en-US" sz="2000" b="0" i="0" u="none" strike="noStrike" kern="1200" cap="none" spc="0" normalizeH="0" baseline="0" noProof="0" dirty="0">
                <a:ln>
                  <a:noFill/>
                </a:ln>
                <a:solidFill>
                  <a:srgbClr val="1D9A78"/>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 all BSD digital books!  </a:t>
            </a:r>
          </a:p>
        </p:txBody>
      </p:sp>
      <p:graphicFrame>
        <p:nvGraphicFramePr>
          <p:cNvPr id="11" name="Table 10">
            <a:extLst>
              <a:ext uri="{FF2B5EF4-FFF2-40B4-BE49-F238E27FC236}">
                <a16:creationId xmlns:a16="http://schemas.microsoft.com/office/drawing/2014/main" id="{311ECEAE-CEE0-4E7C-B1D1-269815CC8ACF}"/>
              </a:ext>
            </a:extLst>
          </p:cNvPr>
          <p:cNvGraphicFramePr>
            <a:graphicFrameLocks noGrp="1"/>
          </p:cNvGraphicFramePr>
          <p:nvPr>
            <p:extLst>
              <p:ext uri="{D42A27DB-BD31-4B8C-83A1-F6EECF244321}">
                <p14:modId xmlns:p14="http://schemas.microsoft.com/office/powerpoint/2010/main" val="3609784766"/>
              </p:ext>
            </p:extLst>
          </p:nvPr>
        </p:nvGraphicFramePr>
        <p:xfrm>
          <a:off x="595718" y="3541368"/>
          <a:ext cx="3831903" cy="3310401"/>
        </p:xfrm>
        <a:graphic>
          <a:graphicData uri="http://schemas.openxmlformats.org/drawingml/2006/table">
            <a:tbl>
              <a:tblPr firstRow="1" firstCol="1" bandRow="1">
                <a:tableStyleId>{5C22544A-7EE6-4342-B048-85BDC9FD1C3A}</a:tableStyleId>
              </a:tblPr>
              <a:tblGrid>
                <a:gridCol w="2149926">
                  <a:extLst>
                    <a:ext uri="{9D8B030D-6E8A-4147-A177-3AD203B41FA5}">
                      <a16:colId xmlns:a16="http://schemas.microsoft.com/office/drawing/2014/main" val="1445038345"/>
                    </a:ext>
                  </a:extLst>
                </a:gridCol>
                <a:gridCol w="1681977">
                  <a:extLst>
                    <a:ext uri="{9D8B030D-6E8A-4147-A177-3AD203B41FA5}">
                      <a16:colId xmlns:a16="http://schemas.microsoft.com/office/drawing/2014/main" val="2918087983"/>
                    </a:ext>
                  </a:extLst>
                </a:gridCol>
              </a:tblGrid>
              <a:tr h="571541">
                <a:tc>
                  <a:txBody>
                    <a:bodyPr/>
                    <a:lstStyle/>
                    <a:p>
                      <a:pPr marL="0" marR="0" algn="ctr">
                        <a:lnSpc>
                          <a:spcPct val="107000"/>
                        </a:lnSpc>
                        <a:spcBef>
                          <a:spcPts val="0"/>
                        </a:spcBef>
                        <a:spcAft>
                          <a:spcPts val="0"/>
                        </a:spcAft>
                      </a:pPr>
                      <a:r>
                        <a:rPr lang="en-US" sz="1800" dirty="0">
                          <a:effectLst/>
                        </a:rPr>
                        <a:t>Title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effectLst/>
                        </a:rPr>
                        <a:t># of</a:t>
                      </a:r>
                    </a:p>
                    <a:p>
                      <a:pPr marL="0" marR="0" algn="ctr">
                        <a:lnSpc>
                          <a:spcPct val="107000"/>
                        </a:lnSpc>
                        <a:spcBef>
                          <a:spcPts val="0"/>
                        </a:spcBef>
                        <a:spcAft>
                          <a:spcPts val="0"/>
                        </a:spcAft>
                      </a:pPr>
                      <a:r>
                        <a:rPr lang="en-US" sz="1800" dirty="0">
                          <a:effectLst/>
                        </a:rPr>
                        <a:t>Check-outs in Last 365 Days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19678158"/>
                  </a:ext>
                </a:extLst>
              </a:tr>
              <a:tr h="386127">
                <a:tc>
                  <a:txBody>
                    <a:bodyPr/>
                    <a:lstStyle/>
                    <a:p>
                      <a:pPr marL="0" marR="0">
                        <a:lnSpc>
                          <a:spcPct val="107000"/>
                        </a:lnSpc>
                        <a:spcBef>
                          <a:spcPts val="0"/>
                        </a:spcBef>
                        <a:spcAft>
                          <a:spcPts val="0"/>
                        </a:spcAft>
                      </a:pPr>
                      <a:r>
                        <a:rPr lang="en-US" sz="1800" dirty="0">
                          <a:effectLst/>
                        </a:rPr>
                        <a:t>Inside Our and Back Again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180</a:t>
                      </a:r>
                    </a:p>
                  </a:txBody>
                  <a:tcPr marL="68580" marR="68580" marT="0" marB="0"/>
                </a:tc>
                <a:extLst>
                  <a:ext uri="{0D108BD9-81ED-4DB2-BD59-A6C34878D82A}">
                    <a16:rowId xmlns:a16="http://schemas.microsoft.com/office/drawing/2014/main" val="1400988207"/>
                  </a:ext>
                </a:extLst>
              </a:tr>
              <a:tr h="493880">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One Crazy Summer</a:t>
                      </a:r>
                    </a:p>
                  </a:txBody>
                  <a:tcPr marL="68580" marR="68580" marT="0" marB="0"/>
                </a:tc>
                <a:tc>
                  <a:txBody>
                    <a:bodyPr/>
                    <a:lstStyle/>
                    <a:p>
                      <a:pPr marL="0" marR="0" algn="ctr">
                        <a:lnSpc>
                          <a:spcPct val="107000"/>
                        </a:lnSpc>
                        <a:spcBef>
                          <a:spcPts val="0"/>
                        </a:spcBef>
                        <a:spcAft>
                          <a:spcPts val="0"/>
                        </a:spcAft>
                      </a:pPr>
                      <a:r>
                        <a:rPr lang="en-US" sz="1800" dirty="0">
                          <a:effectLst/>
                        </a:rPr>
                        <a:t>171</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77044442"/>
                  </a:ext>
                </a:extLst>
              </a:tr>
              <a:tr h="427638">
                <a:tc>
                  <a: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Front Desk</a:t>
                      </a:r>
                    </a:p>
                  </a:txBody>
                  <a:tcPr marL="68580" marR="68580" marT="0" marB="0"/>
                </a:tc>
                <a:tc>
                  <a:txBody>
                    <a:bodyPr/>
                    <a:lstStyle/>
                    <a:p>
                      <a:pPr marL="0" marR="0" 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85</a:t>
                      </a:r>
                    </a:p>
                  </a:txBody>
                  <a:tcPr marL="68580" marR="68580" marT="0" marB="0"/>
                </a:tc>
                <a:extLst>
                  <a:ext uri="{0D108BD9-81ED-4DB2-BD59-A6C34878D82A}">
                    <a16:rowId xmlns:a16="http://schemas.microsoft.com/office/drawing/2014/main" val="3823116787"/>
                  </a:ext>
                </a:extLst>
              </a:tr>
              <a:tr h="373455">
                <a:tc>
                  <a:txBody>
                    <a:bodyPr/>
                    <a:lstStyle/>
                    <a:p>
                      <a:pPr marL="0" marR="0">
                        <a:lnSpc>
                          <a:spcPct val="107000"/>
                        </a:lnSpc>
                        <a:spcBef>
                          <a:spcPts val="0"/>
                        </a:spcBef>
                        <a:spcAft>
                          <a:spcPts val="0"/>
                        </a:spcAft>
                      </a:pPr>
                      <a:r>
                        <a:rPr lang="en-US" sz="1800" dirty="0">
                          <a:effectLst/>
                        </a:rPr>
                        <a:t>El Deafo</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effectLst/>
                        </a:rPr>
                        <a:t>81</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56915210"/>
                  </a:ext>
                </a:extLst>
              </a:tr>
              <a:tr h="493880">
                <a:tc>
                  <a:txBody>
                    <a:bodyPr/>
                    <a:lstStyle/>
                    <a:p>
                      <a:pPr marL="0" marR="0">
                        <a:lnSpc>
                          <a:spcPct val="107000"/>
                        </a:lnSpc>
                        <a:spcBef>
                          <a:spcPts val="0"/>
                        </a:spcBef>
                        <a:spcAft>
                          <a:spcPts val="0"/>
                        </a:spcAft>
                      </a:pPr>
                      <a:r>
                        <a:rPr lang="en-US" sz="1800" dirty="0">
                          <a:effectLst/>
                        </a:rPr>
                        <a:t>When Stars are Scattered</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dirty="0">
                          <a:effectLst/>
                        </a:rPr>
                        <a:t>77</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03392930"/>
                  </a:ext>
                </a:extLst>
              </a:tr>
            </a:tbl>
          </a:graphicData>
        </a:graphic>
      </p:graphicFrame>
      <p:pic>
        <p:nvPicPr>
          <p:cNvPr id="3" name="Picture 2">
            <a:extLst>
              <a:ext uri="{FF2B5EF4-FFF2-40B4-BE49-F238E27FC236}">
                <a16:creationId xmlns:a16="http://schemas.microsoft.com/office/drawing/2014/main" id="{48EB6166-E698-44FD-A147-5007A27E88E3}"/>
              </a:ext>
            </a:extLst>
          </p:cNvPr>
          <p:cNvPicPr>
            <a:picLocks noChangeAspect="1"/>
          </p:cNvPicPr>
          <p:nvPr/>
        </p:nvPicPr>
        <p:blipFill>
          <a:blip r:embed="rId3"/>
          <a:stretch>
            <a:fillRect/>
          </a:stretch>
        </p:blipFill>
        <p:spPr>
          <a:xfrm>
            <a:off x="5787189" y="1029182"/>
            <a:ext cx="6063181" cy="4898016"/>
          </a:xfrm>
          <a:prstGeom prst="rect">
            <a:avLst/>
          </a:prstGeom>
        </p:spPr>
      </p:pic>
    </p:spTree>
    <p:extLst>
      <p:ext uri="{BB962C8B-B14F-4D97-AF65-F5344CB8AC3E}">
        <p14:creationId xmlns:p14="http://schemas.microsoft.com/office/powerpoint/2010/main" val="571080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Text, application&#10;&#10;Description automatically generated">
            <a:extLst>
              <a:ext uri="{FF2B5EF4-FFF2-40B4-BE49-F238E27FC236}">
                <a16:creationId xmlns:a16="http://schemas.microsoft.com/office/drawing/2014/main" id="{D00BB8B9-2489-43AE-BAD0-270459C64930}"/>
              </a:ext>
            </a:extLst>
          </p:cNvPr>
          <p:cNvPicPr>
            <a:picLocks noChangeAspect="1"/>
          </p:cNvPicPr>
          <p:nvPr/>
        </p:nvPicPr>
        <p:blipFill>
          <a:blip r:embed="rId3"/>
          <a:stretch>
            <a:fillRect/>
          </a:stretch>
        </p:blipFill>
        <p:spPr>
          <a:xfrm>
            <a:off x="3492246" y="303460"/>
            <a:ext cx="2849158" cy="3179644"/>
          </a:xfrm>
          <a:prstGeom prst="rect">
            <a:avLst/>
          </a:prstGeom>
        </p:spPr>
      </p:pic>
      <p:pic>
        <p:nvPicPr>
          <p:cNvPr id="9" name="Picture 8" descr="Graphical user interface, text, application, chat or text message&#10;&#10;Description automatically generated">
            <a:extLst>
              <a:ext uri="{FF2B5EF4-FFF2-40B4-BE49-F238E27FC236}">
                <a16:creationId xmlns:a16="http://schemas.microsoft.com/office/drawing/2014/main" id="{54018155-F3CE-4FF9-AAB2-130C9258B72F}"/>
              </a:ext>
            </a:extLst>
          </p:cNvPr>
          <p:cNvPicPr>
            <a:picLocks noChangeAspect="1"/>
          </p:cNvPicPr>
          <p:nvPr/>
        </p:nvPicPr>
        <p:blipFill>
          <a:blip r:embed="rId4"/>
          <a:stretch>
            <a:fillRect/>
          </a:stretch>
        </p:blipFill>
        <p:spPr>
          <a:xfrm>
            <a:off x="3513295" y="3584404"/>
            <a:ext cx="2897271" cy="3170717"/>
          </a:xfrm>
          <a:prstGeom prst="rect">
            <a:avLst/>
          </a:prstGeom>
        </p:spPr>
      </p:pic>
      <p:pic>
        <p:nvPicPr>
          <p:cNvPr id="13" name="Picture 12" descr="Text&#10;&#10;Description automatically generated">
            <a:extLst>
              <a:ext uri="{FF2B5EF4-FFF2-40B4-BE49-F238E27FC236}">
                <a16:creationId xmlns:a16="http://schemas.microsoft.com/office/drawing/2014/main" id="{7ADA047C-C13A-4523-9B58-3B63FFA55AF9}"/>
              </a:ext>
            </a:extLst>
          </p:cNvPr>
          <p:cNvPicPr>
            <a:picLocks noChangeAspect="1"/>
          </p:cNvPicPr>
          <p:nvPr/>
        </p:nvPicPr>
        <p:blipFill>
          <a:blip r:embed="rId5"/>
          <a:stretch>
            <a:fillRect/>
          </a:stretch>
        </p:blipFill>
        <p:spPr>
          <a:xfrm>
            <a:off x="6628416" y="303460"/>
            <a:ext cx="2563775" cy="5679804"/>
          </a:xfrm>
          <a:prstGeom prst="rect">
            <a:avLst/>
          </a:prstGeom>
        </p:spPr>
      </p:pic>
      <p:pic>
        <p:nvPicPr>
          <p:cNvPr id="5" name="Picture 4" descr="Text, application, chat or text message&#10;&#10;Description automatically generated">
            <a:extLst>
              <a:ext uri="{FF2B5EF4-FFF2-40B4-BE49-F238E27FC236}">
                <a16:creationId xmlns:a16="http://schemas.microsoft.com/office/drawing/2014/main" id="{11D9F7CB-BB0C-4F1F-9969-205A9C672D22}"/>
              </a:ext>
            </a:extLst>
          </p:cNvPr>
          <p:cNvPicPr>
            <a:picLocks noChangeAspect="1"/>
          </p:cNvPicPr>
          <p:nvPr/>
        </p:nvPicPr>
        <p:blipFill>
          <a:blip r:embed="rId6"/>
          <a:stretch>
            <a:fillRect/>
          </a:stretch>
        </p:blipFill>
        <p:spPr>
          <a:xfrm>
            <a:off x="9349203" y="303460"/>
            <a:ext cx="2796300" cy="2593096"/>
          </a:xfrm>
          <a:prstGeom prst="rect">
            <a:avLst/>
          </a:prstGeom>
        </p:spPr>
      </p:pic>
      <p:pic>
        <p:nvPicPr>
          <p:cNvPr id="11" name="Picture 10" descr="Graphical user interface, text, application, chat or text message&#10;&#10;Description automatically generated">
            <a:extLst>
              <a:ext uri="{FF2B5EF4-FFF2-40B4-BE49-F238E27FC236}">
                <a16:creationId xmlns:a16="http://schemas.microsoft.com/office/drawing/2014/main" id="{0F171D02-C28F-4824-A67E-9F789CE08DF9}"/>
              </a:ext>
            </a:extLst>
          </p:cNvPr>
          <p:cNvPicPr>
            <a:picLocks noChangeAspect="1"/>
          </p:cNvPicPr>
          <p:nvPr/>
        </p:nvPicPr>
        <p:blipFill>
          <a:blip r:embed="rId7"/>
          <a:stretch>
            <a:fillRect/>
          </a:stretch>
        </p:blipFill>
        <p:spPr>
          <a:xfrm>
            <a:off x="9373451" y="3200016"/>
            <a:ext cx="2747804" cy="2875033"/>
          </a:xfrm>
          <a:prstGeom prst="rect">
            <a:avLst/>
          </a:prstGeom>
        </p:spPr>
      </p:pic>
      <p:sp>
        <p:nvSpPr>
          <p:cNvPr id="2" name="Title 1">
            <a:extLst>
              <a:ext uri="{FF2B5EF4-FFF2-40B4-BE49-F238E27FC236}">
                <a16:creationId xmlns:a16="http://schemas.microsoft.com/office/drawing/2014/main" id="{A8303E6F-41A1-4248-B0C9-5B8F51A63888}"/>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Educator Padlet</a:t>
            </a:r>
          </a:p>
        </p:txBody>
      </p:sp>
      <p:sp>
        <p:nvSpPr>
          <p:cNvPr id="14" name="TextBox 13">
            <a:extLst>
              <a:ext uri="{FF2B5EF4-FFF2-40B4-BE49-F238E27FC236}">
                <a16:creationId xmlns:a16="http://schemas.microsoft.com/office/drawing/2014/main" id="{F9E661A5-9E18-4518-8E0C-5A1986748E99}"/>
              </a:ext>
            </a:extLst>
          </p:cNvPr>
          <p:cNvSpPr txBox="1"/>
          <p:nvPr/>
        </p:nvSpPr>
        <p:spPr>
          <a:xfrm>
            <a:off x="6620399" y="6369874"/>
            <a:ext cx="557160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8"/>
              </a:rPr>
              <a:t>https://padlet.com/andersonam4/ohagqmep84gce9tu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965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26303EE-728F-4738-BDA4-00EE7C820E80}"/>
              </a:ext>
            </a:extLst>
          </p:cNvPr>
          <p:cNvPicPr>
            <a:picLocks noChangeAspect="1"/>
          </p:cNvPicPr>
          <p:nvPr/>
        </p:nvPicPr>
        <p:blipFill>
          <a:blip r:embed="rId3"/>
          <a:stretch>
            <a:fillRect/>
          </a:stretch>
        </p:blipFill>
        <p:spPr>
          <a:xfrm>
            <a:off x="3507109" y="564458"/>
            <a:ext cx="3192400" cy="5573336"/>
          </a:xfrm>
          <a:prstGeom prst="rect">
            <a:avLst/>
          </a:prstGeom>
        </p:spPr>
      </p:pic>
      <p:pic>
        <p:nvPicPr>
          <p:cNvPr id="7" name="Picture 6">
            <a:extLst>
              <a:ext uri="{FF2B5EF4-FFF2-40B4-BE49-F238E27FC236}">
                <a16:creationId xmlns:a16="http://schemas.microsoft.com/office/drawing/2014/main" id="{8205FC10-8163-4BF9-9E6E-BAC35595828F}"/>
              </a:ext>
            </a:extLst>
          </p:cNvPr>
          <p:cNvPicPr>
            <a:picLocks noChangeAspect="1"/>
          </p:cNvPicPr>
          <p:nvPr/>
        </p:nvPicPr>
        <p:blipFill>
          <a:blip r:embed="rId4"/>
          <a:stretch>
            <a:fillRect/>
          </a:stretch>
        </p:blipFill>
        <p:spPr>
          <a:xfrm>
            <a:off x="6807198" y="513484"/>
            <a:ext cx="2620643" cy="3121758"/>
          </a:xfrm>
          <a:prstGeom prst="rect">
            <a:avLst/>
          </a:prstGeom>
        </p:spPr>
      </p:pic>
      <p:pic>
        <p:nvPicPr>
          <p:cNvPr id="9" name="Picture 8">
            <a:extLst>
              <a:ext uri="{FF2B5EF4-FFF2-40B4-BE49-F238E27FC236}">
                <a16:creationId xmlns:a16="http://schemas.microsoft.com/office/drawing/2014/main" id="{A93E2E97-4AE3-48E2-AAF2-82C79EB8FA3F}"/>
              </a:ext>
            </a:extLst>
          </p:cNvPr>
          <p:cNvPicPr>
            <a:picLocks noChangeAspect="1"/>
          </p:cNvPicPr>
          <p:nvPr/>
        </p:nvPicPr>
        <p:blipFill>
          <a:blip r:embed="rId5"/>
          <a:stretch>
            <a:fillRect/>
          </a:stretch>
        </p:blipFill>
        <p:spPr>
          <a:xfrm>
            <a:off x="6750050" y="3833813"/>
            <a:ext cx="2671182" cy="2273910"/>
          </a:xfrm>
          <a:prstGeom prst="rect">
            <a:avLst/>
          </a:prstGeom>
        </p:spPr>
      </p:pic>
      <p:pic>
        <p:nvPicPr>
          <p:cNvPr id="11" name="Picture 10">
            <a:extLst>
              <a:ext uri="{FF2B5EF4-FFF2-40B4-BE49-F238E27FC236}">
                <a16:creationId xmlns:a16="http://schemas.microsoft.com/office/drawing/2014/main" id="{ACE179EF-B76C-4E82-8AFD-B8D8E0DA16BC}"/>
              </a:ext>
            </a:extLst>
          </p:cNvPr>
          <p:cNvPicPr>
            <a:picLocks noChangeAspect="1"/>
          </p:cNvPicPr>
          <p:nvPr/>
        </p:nvPicPr>
        <p:blipFill>
          <a:blip r:embed="rId6"/>
          <a:stretch>
            <a:fillRect/>
          </a:stretch>
        </p:blipFill>
        <p:spPr>
          <a:xfrm>
            <a:off x="9478382" y="534387"/>
            <a:ext cx="2650881" cy="2681818"/>
          </a:xfrm>
          <a:prstGeom prst="rect">
            <a:avLst/>
          </a:prstGeom>
        </p:spPr>
      </p:pic>
      <p:pic>
        <p:nvPicPr>
          <p:cNvPr id="5" name="Picture 4">
            <a:extLst>
              <a:ext uri="{FF2B5EF4-FFF2-40B4-BE49-F238E27FC236}">
                <a16:creationId xmlns:a16="http://schemas.microsoft.com/office/drawing/2014/main" id="{EE74592E-F95C-4AEA-ACB7-D1643C3E7FCA}"/>
              </a:ext>
            </a:extLst>
          </p:cNvPr>
          <p:cNvPicPr>
            <a:picLocks noChangeAspect="1"/>
          </p:cNvPicPr>
          <p:nvPr/>
        </p:nvPicPr>
        <p:blipFill>
          <a:blip r:embed="rId7"/>
          <a:stretch>
            <a:fillRect/>
          </a:stretch>
        </p:blipFill>
        <p:spPr>
          <a:xfrm>
            <a:off x="9478382" y="3395648"/>
            <a:ext cx="2566927" cy="2800964"/>
          </a:xfrm>
          <a:prstGeom prst="rect">
            <a:avLst/>
          </a:prstGeom>
        </p:spPr>
      </p:pic>
      <p:sp>
        <p:nvSpPr>
          <p:cNvPr id="2" name="Title 1">
            <a:extLst>
              <a:ext uri="{FF2B5EF4-FFF2-40B4-BE49-F238E27FC236}">
                <a16:creationId xmlns:a16="http://schemas.microsoft.com/office/drawing/2014/main" id="{3CCDD68C-5AEB-4FFF-9B6B-276436BCD2AB}"/>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b="1" kern="1200">
                <a:solidFill>
                  <a:schemeClr val="bg1"/>
                </a:solidFill>
                <a:latin typeface="+mj-lt"/>
                <a:ea typeface="+mj-ea"/>
                <a:cs typeface="+mj-cs"/>
              </a:rPr>
              <a:t>Student Padlet</a:t>
            </a:r>
          </a:p>
        </p:txBody>
      </p:sp>
      <p:sp>
        <p:nvSpPr>
          <p:cNvPr id="15" name="TextBox 14">
            <a:extLst>
              <a:ext uri="{FF2B5EF4-FFF2-40B4-BE49-F238E27FC236}">
                <a16:creationId xmlns:a16="http://schemas.microsoft.com/office/drawing/2014/main" id="{CF23F90C-E8B0-4F80-9C01-E122F9975CE8}"/>
              </a:ext>
            </a:extLst>
          </p:cNvPr>
          <p:cNvSpPr txBox="1"/>
          <p:nvPr/>
        </p:nvSpPr>
        <p:spPr>
          <a:xfrm>
            <a:off x="3507109" y="6376055"/>
            <a:ext cx="6096000" cy="37555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8"/>
              </a:rPr>
              <a:t>https://padlet.com/andersonam4/miumek6loxzhjg39</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821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4FB31-DD62-48BA-BD92-8FA55CA05717}"/>
              </a:ext>
            </a:extLst>
          </p:cNvPr>
          <p:cNvSpPr>
            <a:spLocks noGrp="1"/>
          </p:cNvSpPr>
          <p:nvPr>
            <p:ph type="title"/>
          </p:nvPr>
        </p:nvSpPr>
        <p:spPr>
          <a:xfrm>
            <a:off x="648929" y="629266"/>
            <a:ext cx="3505495" cy="1622321"/>
          </a:xfrm>
        </p:spPr>
        <p:txBody>
          <a:bodyPr>
            <a:normAutofit/>
          </a:bodyPr>
          <a:lstStyle/>
          <a:p>
            <a:r>
              <a:rPr lang="en-US" b="1" dirty="0">
                <a:cs typeface="Calibri Light"/>
              </a:rPr>
              <a:t>Gratitude</a:t>
            </a:r>
            <a:endParaRPr lang="en-US" b="1" dirty="0"/>
          </a:p>
        </p:txBody>
      </p:sp>
      <p:sp>
        <p:nvSpPr>
          <p:cNvPr id="10" name="Content Placeholder 9">
            <a:extLst>
              <a:ext uri="{FF2B5EF4-FFF2-40B4-BE49-F238E27FC236}">
                <a16:creationId xmlns:a16="http://schemas.microsoft.com/office/drawing/2014/main" id="{362956FF-DCED-46C4-B134-BA45447D7E53}"/>
              </a:ext>
            </a:extLst>
          </p:cNvPr>
          <p:cNvSpPr>
            <a:spLocks noGrp="1"/>
          </p:cNvSpPr>
          <p:nvPr>
            <p:ph idx="1"/>
          </p:nvPr>
        </p:nvSpPr>
        <p:spPr>
          <a:xfrm>
            <a:off x="648931" y="2074986"/>
            <a:ext cx="3505494" cy="4148834"/>
          </a:xfrm>
        </p:spPr>
        <p:txBody>
          <a:bodyPr>
            <a:normAutofit/>
          </a:bodyPr>
          <a:lstStyle/>
          <a:p>
            <a:r>
              <a:rPr lang="en-US" sz="3000" dirty="0"/>
              <a:t>Immense Gratitude for the partnership and extensive support</a:t>
            </a:r>
          </a:p>
          <a:p>
            <a:r>
              <a:rPr lang="en-US" sz="3000" dirty="0"/>
              <a:t>Supporting the inclusion of digital texts!</a:t>
            </a:r>
          </a:p>
          <a:p>
            <a:r>
              <a:rPr lang="en-US" sz="3000" dirty="0"/>
              <a:t>Excited about Next Steps!</a:t>
            </a:r>
          </a:p>
        </p:txBody>
      </p:sp>
      <p:sp>
        <p:nvSpPr>
          <p:cNvPr id="71" name="Rectangle 7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EC122CC-E346-46DA-AB65-86EF4D586D9D}"/>
              </a:ext>
            </a:extLst>
          </p:cNvPr>
          <p:cNvPicPr>
            <a:picLocks noChangeAspect="1"/>
          </p:cNvPicPr>
          <p:nvPr/>
        </p:nvPicPr>
        <p:blipFill>
          <a:blip r:embed="rId3"/>
          <a:stretch>
            <a:fillRect/>
          </a:stretch>
        </p:blipFill>
        <p:spPr>
          <a:xfrm>
            <a:off x="5123688" y="1648266"/>
            <a:ext cx="6616036" cy="3743836"/>
          </a:xfrm>
          <a:prstGeom prst="rect">
            <a:avLst/>
          </a:prstGeom>
        </p:spPr>
      </p:pic>
    </p:spTree>
    <p:extLst>
      <p:ext uri="{BB962C8B-B14F-4D97-AF65-F5344CB8AC3E}">
        <p14:creationId xmlns:p14="http://schemas.microsoft.com/office/powerpoint/2010/main" val="2338128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033B7D12-9A1D-4B69-9006-3F2063943E0B}"/>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dirty="0">
                <a:solidFill>
                  <a:schemeClr val="tx1"/>
                </a:solidFill>
                <a:latin typeface="+mj-lt"/>
                <a:ea typeface="+mj-ea"/>
                <a:cs typeface="+mj-cs"/>
              </a:rPr>
              <a:t>Questions</a:t>
            </a:r>
          </a:p>
        </p:txBody>
      </p:sp>
      <p:sp>
        <p:nvSpPr>
          <p:cNvPr id="7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FAQs - Frequently Asked Questions. Please find answers to several FAQs">
            <a:extLst>
              <a:ext uri="{FF2B5EF4-FFF2-40B4-BE49-F238E27FC236}">
                <a16:creationId xmlns:a16="http://schemas.microsoft.com/office/drawing/2014/main" id="{BC8E2687-6E8D-47E3-B4D5-8529C595183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894191"/>
            <a:ext cx="7214616" cy="5042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279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3AF24-A17D-440A-A570-F591AC96DFD1}"/>
              </a:ext>
            </a:extLst>
          </p:cNvPr>
          <p:cNvSpPr>
            <a:spLocks noGrp="1"/>
          </p:cNvSpPr>
          <p:nvPr>
            <p:ph type="title"/>
          </p:nvPr>
        </p:nvSpPr>
        <p:spPr>
          <a:xfrm>
            <a:off x="567723" y="264013"/>
            <a:ext cx="10515600" cy="1325563"/>
          </a:xfrm>
        </p:spPr>
        <p:txBody>
          <a:bodyPr>
            <a:normAutofit/>
          </a:bodyPr>
          <a:lstStyle/>
          <a:p>
            <a:r>
              <a:rPr lang="en-US" b="1" dirty="0"/>
              <a:t>The Why</a:t>
            </a:r>
          </a:p>
        </p:txBody>
      </p:sp>
      <p:sp>
        <p:nvSpPr>
          <p:cNvPr id="5" name="Content Placeholder 4">
            <a:extLst>
              <a:ext uri="{FF2B5EF4-FFF2-40B4-BE49-F238E27FC236}">
                <a16:creationId xmlns:a16="http://schemas.microsoft.com/office/drawing/2014/main" id="{B6841B68-CA49-4043-889A-03BF28EE47AF}"/>
              </a:ext>
            </a:extLst>
          </p:cNvPr>
          <p:cNvSpPr>
            <a:spLocks noGrp="1"/>
          </p:cNvSpPr>
          <p:nvPr>
            <p:ph idx="1"/>
          </p:nvPr>
        </p:nvSpPr>
        <p:spPr>
          <a:xfrm>
            <a:off x="567723" y="1589576"/>
            <a:ext cx="7086143" cy="5065344"/>
          </a:xfrm>
        </p:spPr>
        <p:txBody>
          <a:bodyPr>
            <a:normAutofit lnSpcReduction="10000"/>
          </a:bodyPr>
          <a:lstStyle/>
          <a:p>
            <a:pPr marL="0" indent="0">
              <a:buNone/>
            </a:pPr>
            <a:r>
              <a:rPr lang="en-US" b="1" dirty="0"/>
              <a:t>MISSION</a:t>
            </a:r>
          </a:p>
          <a:p>
            <a:r>
              <a:rPr lang="en-US" dirty="0"/>
              <a:t>To serve each and every student academically, socially, and emotionally, through a rigorous and relevant education that is innovative and individualized. As a learning community that </a:t>
            </a:r>
            <a:r>
              <a:rPr lang="en-US" b="1" dirty="0">
                <a:solidFill>
                  <a:schemeClr val="accent5">
                    <a:lumMod val="60000"/>
                    <a:lumOff val="40000"/>
                  </a:schemeClr>
                </a:solidFill>
              </a:rPr>
              <a:t>values one another’s humanity</a:t>
            </a:r>
            <a:r>
              <a:rPr lang="en-US" dirty="0"/>
              <a:t>, we provide </a:t>
            </a:r>
            <a:r>
              <a:rPr lang="en-US" b="1" dirty="0">
                <a:solidFill>
                  <a:schemeClr val="accent5">
                    <a:lumMod val="60000"/>
                    <a:lumOff val="40000"/>
                  </a:schemeClr>
                </a:solidFill>
              </a:rPr>
              <a:t>courageous support </a:t>
            </a:r>
            <a:r>
              <a:rPr lang="en-US" dirty="0"/>
              <a:t>for an equitable and exceptional education for all students. </a:t>
            </a:r>
          </a:p>
          <a:p>
            <a:pPr marL="0" indent="0">
              <a:buNone/>
            </a:pPr>
            <a:r>
              <a:rPr lang="en-US" b="1" dirty="0"/>
              <a:t>VISION</a:t>
            </a:r>
          </a:p>
          <a:p>
            <a:r>
              <a:rPr lang="en-US" dirty="0"/>
              <a:t>To affirm and inspire each and every student to learn and </a:t>
            </a:r>
            <a:r>
              <a:rPr lang="en-US" b="1" dirty="0">
                <a:solidFill>
                  <a:schemeClr val="accent5">
                    <a:lumMod val="60000"/>
                    <a:lumOff val="40000"/>
                  </a:schemeClr>
                </a:solidFill>
              </a:rPr>
              <a:t>thrive</a:t>
            </a:r>
            <a:r>
              <a:rPr lang="en-US" dirty="0"/>
              <a:t> as creators of their future world.</a:t>
            </a:r>
          </a:p>
          <a:p>
            <a:endParaRPr lang="en-US" sz="2200" dirty="0"/>
          </a:p>
        </p:txBody>
      </p:sp>
      <p:pic>
        <p:nvPicPr>
          <p:cNvPr id="46" name="Picture 45">
            <a:extLst>
              <a:ext uri="{FF2B5EF4-FFF2-40B4-BE49-F238E27FC236}">
                <a16:creationId xmlns:a16="http://schemas.microsoft.com/office/drawing/2014/main" id="{F0104413-8867-4B62-BA99-5CF239128C14}"/>
              </a:ext>
            </a:extLst>
          </p:cNvPr>
          <p:cNvPicPr>
            <a:picLocks noChangeAspect="1"/>
          </p:cNvPicPr>
          <p:nvPr/>
        </p:nvPicPr>
        <p:blipFill>
          <a:blip r:embed="rId3"/>
          <a:stretch>
            <a:fillRect/>
          </a:stretch>
        </p:blipFill>
        <p:spPr>
          <a:xfrm>
            <a:off x="7466911" y="1918222"/>
            <a:ext cx="4433487" cy="4146912"/>
          </a:xfrm>
          <a:prstGeom prst="rect">
            <a:avLst/>
          </a:prstGeom>
        </p:spPr>
      </p:pic>
    </p:spTree>
    <p:extLst>
      <p:ext uri="{BB962C8B-B14F-4D97-AF65-F5344CB8AC3E}">
        <p14:creationId xmlns:p14="http://schemas.microsoft.com/office/powerpoint/2010/main" val="1499742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C2DDE-BDED-47E7-8C84-77914A9F53B4}"/>
              </a:ext>
            </a:extLst>
          </p:cNvPr>
          <p:cNvSpPr>
            <a:spLocks noGrp="1"/>
          </p:cNvSpPr>
          <p:nvPr>
            <p:ph type="title"/>
          </p:nvPr>
        </p:nvSpPr>
        <p:spPr/>
        <p:txBody>
          <a:bodyPr>
            <a:normAutofit/>
          </a:bodyPr>
          <a:lstStyle/>
          <a:p>
            <a:r>
              <a:rPr lang="en-US" b="1" dirty="0"/>
              <a:t>Power of Culturally Responsive Texts</a:t>
            </a:r>
          </a:p>
        </p:txBody>
      </p:sp>
      <p:graphicFrame>
        <p:nvGraphicFramePr>
          <p:cNvPr id="5" name="Content Placeholder 2">
            <a:extLst>
              <a:ext uri="{FF2B5EF4-FFF2-40B4-BE49-F238E27FC236}">
                <a16:creationId xmlns:a16="http://schemas.microsoft.com/office/drawing/2014/main" id="{B84DB0F3-62C6-43C2-A509-14612899F115}"/>
              </a:ext>
            </a:extLst>
          </p:cNvPr>
          <p:cNvGraphicFramePr>
            <a:graphicFrameLocks noGrp="1"/>
          </p:cNvGraphicFramePr>
          <p:nvPr>
            <p:ph idx="1"/>
          </p:nvPr>
        </p:nvGraphicFramePr>
        <p:xfrm>
          <a:off x="324853" y="1913021"/>
          <a:ext cx="11562347" cy="4800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6096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7ECE-405B-4FBD-89ED-142BB0071AA2}"/>
              </a:ext>
            </a:extLst>
          </p:cNvPr>
          <p:cNvSpPr>
            <a:spLocks noGrp="1"/>
          </p:cNvSpPr>
          <p:nvPr>
            <p:ph type="title"/>
          </p:nvPr>
        </p:nvSpPr>
        <p:spPr>
          <a:xfrm>
            <a:off x="350812" y="285751"/>
            <a:ext cx="3418659" cy="2223770"/>
          </a:xfrm>
        </p:spPr>
        <p:txBody>
          <a:bodyPr anchor="ctr">
            <a:normAutofit fontScale="90000"/>
          </a:bodyPr>
          <a:lstStyle/>
          <a:p>
            <a:r>
              <a:rPr lang="en-US" sz="5400" dirty="0"/>
              <a:t>What is the </a:t>
            </a:r>
            <a:r>
              <a:rPr lang="en-US" sz="5400" dirty="0" err="1"/>
              <a:t>hi</a:t>
            </a:r>
            <a:r>
              <a:rPr lang="en-US" sz="5400" b="1" i="1" dirty="0" err="1">
                <a:latin typeface="+mn-lt"/>
              </a:rPr>
              <a:t>STORY</a:t>
            </a:r>
            <a:r>
              <a:rPr lang="en-US" sz="5400" dirty="0"/>
              <a:t> of this Grant?</a:t>
            </a:r>
          </a:p>
        </p:txBody>
      </p:sp>
      <p:graphicFrame>
        <p:nvGraphicFramePr>
          <p:cNvPr id="5" name="Content Placeholder 2">
            <a:extLst>
              <a:ext uri="{FF2B5EF4-FFF2-40B4-BE49-F238E27FC236}">
                <a16:creationId xmlns:a16="http://schemas.microsoft.com/office/drawing/2014/main" id="{64532A1D-8760-4211-93D4-6099FB3108B7}"/>
              </a:ext>
            </a:extLst>
          </p:cNvPr>
          <p:cNvGraphicFramePr>
            <a:graphicFrameLocks noGrp="1"/>
          </p:cNvGraphicFramePr>
          <p:nvPr>
            <p:ph idx="1"/>
          </p:nvPr>
        </p:nvGraphicFramePr>
        <p:xfrm>
          <a:off x="4305301" y="285750"/>
          <a:ext cx="7086600" cy="6286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FBD54099-DE7D-4F08-A4B9-02E0C5C0A257}"/>
              </a:ext>
            </a:extLst>
          </p:cNvPr>
          <p:cNvPicPr>
            <a:picLocks noChangeAspect="1"/>
          </p:cNvPicPr>
          <p:nvPr/>
        </p:nvPicPr>
        <p:blipFill>
          <a:blip r:embed="rId8"/>
          <a:stretch>
            <a:fillRect/>
          </a:stretch>
        </p:blipFill>
        <p:spPr>
          <a:xfrm>
            <a:off x="538838" y="2702692"/>
            <a:ext cx="2813962" cy="4155308"/>
          </a:xfrm>
          <a:prstGeom prst="rect">
            <a:avLst/>
          </a:prstGeom>
        </p:spPr>
      </p:pic>
    </p:spTree>
    <p:extLst>
      <p:ext uri="{BB962C8B-B14F-4D97-AF65-F5344CB8AC3E}">
        <p14:creationId xmlns:p14="http://schemas.microsoft.com/office/powerpoint/2010/main" val="546674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B4ED0-7D60-4308-93F2-F044E2EA9083}"/>
              </a:ext>
            </a:extLst>
          </p:cNvPr>
          <p:cNvSpPr>
            <a:spLocks noGrp="1"/>
          </p:cNvSpPr>
          <p:nvPr>
            <p:ph type="title"/>
          </p:nvPr>
        </p:nvSpPr>
        <p:spPr>
          <a:xfrm>
            <a:off x="374656" y="223793"/>
            <a:ext cx="10515600" cy="996687"/>
          </a:xfrm>
        </p:spPr>
        <p:txBody>
          <a:bodyPr/>
          <a:lstStyle/>
          <a:p>
            <a:r>
              <a:rPr lang="en-US" b="1" dirty="0"/>
              <a:t>2018-22 Collective Impact</a:t>
            </a:r>
          </a:p>
        </p:txBody>
      </p:sp>
      <p:pic>
        <p:nvPicPr>
          <p:cNvPr id="7" name="Picture 6" descr="cover_image">
            <a:extLst>
              <a:ext uri="{FF2B5EF4-FFF2-40B4-BE49-F238E27FC236}">
                <a16:creationId xmlns:a16="http://schemas.microsoft.com/office/drawing/2014/main" id="{B55DD4B7-E134-4320-80AB-C376674CF3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403197">
            <a:off x="7772955" y="-2686"/>
            <a:ext cx="1682237" cy="25685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over_image">
            <a:extLst>
              <a:ext uri="{FF2B5EF4-FFF2-40B4-BE49-F238E27FC236}">
                <a16:creationId xmlns:a16="http://schemas.microsoft.com/office/drawing/2014/main" id="{AD85C730-77BF-4E38-B5D2-CBC5AB462F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43638">
            <a:off x="10494985" y="197754"/>
            <a:ext cx="1822405" cy="22318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over_image">
            <a:extLst>
              <a:ext uri="{FF2B5EF4-FFF2-40B4-BE49-F238E27FC236}">
                <a16:creationId xmlns:a16="http://schemas.microsoft.com/office/drawing/2014/main" id="{55C2AA44-AC90-490A-A1FB-D770BA9CEB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83145">
            <a:off x="7150756" y="2542850"/>
            <a:ext cx="2058547" cy="21539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over_image">
            <a:extLst>
              <a:ext uri="{FF2B5EF4-FFF2-40B4-BE49-F238E27FC236}">
                <a16:creationId xmlns:a16="http://schemas.microsoft.com/office/drawing/2014/main" id="{28A8B66E-8536-49D7-AF26-92E70C9BED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974415">
            <a:off x="10545987" y="2504306"/>
            <a:ext cx="1816168" cy="22297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F10A66C-CFF8-435F-AB33-F9725E2BB019}"/>
              </a:ext>
              <a:ext uri="{147F2762-F138-4A5C-976F-8EAC2B608ADB}">
                <a16:predDERef xmlns:a16="http://schemas.microsoft.com/office/drawing/2014/main" pred="{6F8571F9-0316-4739-94EF-F558E8CD08B1}"/>
              </a:ext>
            </a:extLst>
          </p:cNvPr>
          <p:cNvPicPr>
            <a:picLocks noChangeAspect="1"/>
          </p:cNvPicPr>
          <p:nvPr/>
        </p:nvPicPr>
        <p:blipFill>
          <a:blip r:embed="rId7"/>
          <a:stretch>
            <a:fillRect/>
          </a:stretch>
        </p:blipFill>
        <p:spPr>
          <a:xfrm rot="20416944">
            <a:off x="7475870" y="4379370"/>
            <a:ext cx="1847456" cy="2325247"/>
          </a:xfrm>
          <a:prstGeom prst="rect">
            <a:avLst/>
          </a:prstGeom>
        </p:spPr>
      </p:pic>
      <p:pic>
        <p:nvPicPr>
          <p:cNvPr id="12" name="Picture 11" descr="thumbnail">
            <a:extLst>
              <a:ext uri="{FF2B5EF4-FFF2-40B4-BE49-F238E27FC236}">
                <a16:creationId xmlns:a16="http://schemas.microsoft.com/office/drawing/2014/main" id="{943085B4-61C8-4C8D-9A3D-1ACC628F9C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7858">
            <a:off x="9222429" y="4258210"/>
            <a:ext cx="1344227" cy="20140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over_image">
            <a:extLst>
              <a:ext uri="{FF2B5EF4-FFF2-40B4-BE49-F238E27FC236}">
                <a16:creationId xmlns:a16="http://schemas.microsoft.com/office/drawing/2014/main" id="{FA1BF8C4-D857-4150-B5AA-A877923522E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204101">
            <a:off x="10363608" y="4697682"/>
            <a:ext cx="2119619" cy="20357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88DF55D-FF8F-40E3-8F2B-1C84B2F83A3D}"/>
              </a:ext>
              <a:ext uri="{147F2762-F138-4A5C-976F-8EAC2B608ADB}">
                <a16:predDERef xmlns:a16="http://schemas.microsoft.com/office/drawing/2014/main" pred="{9C3C1E1C-6C2B-4527-B158-B7F715E7DFD2}"/>
              </a:ext>
            </a:extLst>
          </p:cNvPr>
          <p:cNvPicPr>
            <a:picLocks noChangeAspect="1"/>
          </p:cNvPicPr>
          <p:nvPr/>
        </p:nvPicPr>
        <p:blipFill>
          <a:blip r:embed="rId10"/>
          <a:stretch>
            <a:fillRect/>
          </a:stretch>
        </p:blipFill>
        <p:spPr>
          <a:xfrm>
            <a:off x="9432937" y="-33871"/>
            <a:ext cx="1411238" cy="2208172"/>
          </a:xfrm>
          <a:prstGeom prst="rect">
            <a:avLst/>
          </a:prstGeom>
        </p:spPr>
      </p:pic>
      <p:pic>
        <p:nvPicPr>
          <p:cNvPr id="14" name="Picture 13">
            <a:extLst>
              <a:ext uri="{FF2B5EF4-FFF2-40B4-BE49-F238E27FC236}">
                <a16:creationId xmlns:a16="http://schemas.microsoft.com/office/drawing/2014/main" id="{6CDA3B10-14CD-40E3-92A5-63DB8DFB465F}"/>
              </a:ext>
              <a:ext uri="{147F2762-F138-4A5C-976F-8EAC2B608ADB}">
                <a16:predDERef xmlns:a16="http://schemas.microsoft.com/office/drawing/2014/main" pred="{E6E1E5F9-871E-47F2-8926-E202E25AB662}"/>
              </a:ext>
            </a:extLst>
          </p:cNvPr>
          <p:cNvPicPr>
            <a:picLocks noChangeAspect="1"/>
          </p:cNvPicPr>
          <p:nvPr/>
        </p:nvPicPr>
        <p:blipFill>
          <a:blip r:embed="rId11"/>
          <a:stretch>
            <a:fillRect/>
          </a:stretch>
        </p:blipFill>
        <p:spPr>
          <a:xfrm>
            <a:off x="9243826" y="2170987"/>
            <a:ext cx="1339599" cy="2045931"/>
          </a:xfrm>
          <a:prstGeom prst="rect">
            <a:avLst/>
          </a:prstGeom>
        </p:spPr>
      </p:pic>
      <p:pic>
        <p:nvPicPr>
          <p:cNvPr id="16" name="Picture 15">
            <a:extLst>
              <a:ext uri="{FF2B5EF4-FFF2-40B4-BE49-F238E27FC236}">
                <a16:creationId xmlns:a16="http://schemas.microsoft.com/office/drawing/2014/main" id="{0E8EF113-E4ED-D3C6-2664-8591C79D41E7}"/>
              </a:ext>
            </a:extLst>
          </p:cNvPr>
          <p:cNvPicPr>
            <a:picLocks noChangeAspect="1"/>
          </p:cNvPicPr>
          <p:nvPr/>
        </p:nvPicPr>
        <p:blipFill>
          <a:blip r:embed="rId12"/>
          <a:stretch>
            <a:fillRect/>
          </a:stretch>
        </p:blipFill>
        <p:spPr>
          <a:xfrm>
            <a:off x="481743" y="1392839"/>
            <a:ext cx="6255442" cy="2661001"/>
          </a:xfrm>
          <a:prstGeom prst="rect">
            <a:avLst/>
          </a:prstGeom>
        </p:spPr>
      </p:pic>
      <p:sp>
        <p:nvSpPr>
          <p:cNvPr id="18" name="TextBox 17">
            <a:extLst>
              <a:ext uri="{FF2B5EF4-FFF2-40B4-BE49-F238E27FC236}">
                <a16:creationId xmlns:a16="http://schemas.microsoft.com/office/drawing/2014/main" id="{6721F25A-B4D9-FE00-F4C2-774266E96F55}"/>
              </a:ext>
            </a:extLst>
          </p:cNvPr>
          <p:cNvSpPr txBox="1"/>
          <p:nvPr/>
        </p:nvSpPr>
        <p:spPr>
          <a:xfrm>
            <a:off x="626830" y="4395837"/>
            <a:ext cx="5860147" cy="2308324"/>
          </a:xfrm>
          <a:prstGeom prst="rect">
            <a:avLst/>
          </a:prstGeom>
          <a:noFill/>
        </p:spPr>
        <p:txBody>
          <a:bodyPr wrap="square">
            <a:spAutoFit/>
          </a:bodyPr>
          <a:lstStyle/>
          <a:p>
            <a:r>
              <a:rPr lang="en-US" sz="2400" b="0" i="1" u="none" strike="noStrike" dirty="0">
                <a:solidFill>
                  <a:srgbClr val="0E274E"/>
                </a:solidFill>
                <a:effectLst/>
              </a:rPr>
              <a:t>Each Classroom Library has 110-120 books elevating and affirming the diverse narratives in our BSD communities and not historically found in stores in bookshelves. This is approximately $1250-1450 per K-5 Classroom!</a:t>
            </a:r>
            <a:endParaRPr lang="en-US" sz="2400" dirty="0"/>
          </a:p>
        </p:txBody>
      </p:sp>
    </p:spTree>
    <p:extLst>
      <p:ext uri="{BB962C8B-B14F-4D97-AF65-F5344CB8AC3E}">
        <p14:creationId xmlns:p14="http://schemas.microsoft.com/office/powerpoint/2010/main" val="2353962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B4ED0-7D60-4308-93F2-F044E2EA9083}"/>
              </a:ext>
            </a:extLst>
          </p:cNvPr>
          <p:cNvSpPr>
            <a:spLocks noGrp="1"/>
          </p:cNvSpPr>
          <p:nvPr>
            <p:ph type="title"/>
          </p:nvPr>
        </p:nvSpPr>
        <p:spPr>
          <a:xfrm>
            <a:off x="181912" y="90595"/>
            <a:ext cx="7285688" cy="996687"/>
          </a:xfrm>
        </p:spPr>
        <p:txBody>
          <a:bodyPr>
            <a:normAutofit/>
          </a:bodyPr>
          <a:lstStyle/>
          <a:p>
            <a:r>
              <a:rPr lang="en-US" sz="4800" b="1" dirty="0"/>
              <a:t>2022-23 Collective Impact</a:t>
            </a:r>
            <a:endParaRPr lang="en-US" sz="4500" b="1" dirty="0"/>
          </a:p>
        </p:txBody>
      </p:sp>
      <p:sp>
        <p:nvSpPr>
          <p:cNvPr id="3" name="Content Placeholder 2">
            <a:extLst>
              <a:ext uri="{FF2B5EF4-FFF2-40B4-BE49-F238E27FC236}">
                <a16:creationId xmlns:a16="http://schemas.microsoft.com/office/drawing/2014/main" id="{336109A5-EFC2-42E0-95D6-B68B46440EB4}"/>
              </a:ext>
            </a:extLst>
          </p:cNvPr>
          <p:cNvSpPr>
            <a:spLocks noGrp="1"/>
          </p:cNvSpPr>
          <p:nvPr>
            <p:ph idx="1"/>
          </p:nvPr>
        </p:nvSpPr>
        <p:spPr>
          <a:xfrm>
            <a:off x="6336768" y="1193475"/>
            <a:ext cx="5574065" cy="5303017"/>
          </a:xfrm>
        </p:spPr>
        <p:txBody>
          <a:bodyPr>
            <a:normAutofit/>
          </a:bodyPr>
          <a:lstStyle/>
          <a:p>
            <a:pPr marL="0" indent="0">
              <a:buNone/>
            </a:pPr>
            <a:r>
              <a:rPr lang="en-US" sz="2400" b="0" i="0" u="none" strike="noStrike" dirty="0">
                <a:solidFill>
                  <a:srgbClr val="0E274E"/>
                </a:solidFill>
                <a:effectLst/>
              </a:rPr>
              <a:t>All 11 secondary libraries received inclusive library sets of 110-125 books ($1500). </a:t>
            </a:r>
            <a:endParaRPr lang="en-US" sz="2400" dirty="0"/>
          </a:p>
          <a:p>
            <a:pPr marL="0" indent="0">
              <a:buNone/>
            </a:pPr>
            <a:endParaRPr lang="en-US" sz="2400" b="0" i="0" u="none" strike="noStrike" dirty="0">
              <a:solidFill>
                <a:srgbClr val="0E274E"/>
              </a:solidFill>
              <a:effectLst/>
            </a:endParaRPr>
          </a:p>
          <a:p>
            <a:pPr marL="0" indent="0">
              <a:buNone/>
            </a:pPr>
            <a:endParaRPr lang="en-US" sz="2400" dirty="0">
              <a:solidFill>
                <a:srgbClr val="0E274E"/>
              </a:solidFill>
            </a:endParaRPr>
          </a:p>
          <a:p>
            <a:pPr marL="0" indent="0">
              <a:buNone/>
            </a:pPr>
            <a:endParaRPr lang="en-US" sz="2200" dirty="0"/>
          </a:p>
        </p:txBody>
      </p:sp>
      <p:pic>
        <p:nvPicPr>
          <p:cNvPr id="8" name="Picture 7">
            <a:extLst>
              <a:ext uri="{FF2B5EF4-FFF2-40B4-BE49-F238E27FC236}">
                <a16:creationId xmlns:a16="http://schemas.microsoft.com/office/drawing/2014/main" id="{9520B1AB-F1C8-E1F6-A9F4-B0CCFA2BFB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1455" y="2358676"/>
            <a:ext cx="5517833" cy="4137816"/>
          </a:xfrm>
          <a:prstGeom prst="rect">
            <a:avLst/>
          </a:prstGeom>
          <a:noFill/>
          <a:ln>
            <a:noFill/>
          </a:ln>
        </p:spPr>
      </p:pic>
      <p:sp>
        <p:nvSpPr>
          <p:cNvPr id="10" name="TextBox 9">
            <a:extLst>
              <a:ext uri="{FF2B5EF4-FFF2-40B4-BE49-F238E27FC236}">
                <a16:creationId xmlns:a16="http://schemas.microsoft.com/office/drawing/2014/main" id="{B6239D10-5005-B3A5-3F81-17D7E0178E55}"/>
              </a:ext>
            </a:extLst>
          </p:cNvPr>
          <p:cNvSpPr txBox="1"/>
          <p:nvPr/>
        </p:nvSpPr>
        <p:spPr>
          <a:xfrm>
            <a:off x="281167" y="1228474"/>
            <a:ext cx="5175663" cy="1200329"/>
          </a:xfrm>
          <a:prstGeom prst="rect">
            <a:avLst/>
          </a:prstGeom>
          <a:noFill/>
        </p:spPr>
        <p:txBody>
          <a:bodyPr wrap="square">
            <a:spAutoFit/>
          </a:bodyPr>
          <a:lstStyle/>
          <a:p>
            <a:pPr marL="0" indent="0">
              <a:buNone/>
            </a:pPr>
            <a:r>
              <a:rPr lang="en-US" sz="2400" b="0" i="0" u="none" strike="noStrike" dirty="0">
                <a:solidFill>
                  <a:srgbClr val="0E274E"/>
                </a:solidFill>
                <a:effectLst/>
              </a:rPr>
              <a:t>All 343, K-5 classrooms received a supplemental addition of 7-12 books to add to existing collections.</a:t>
            </a:r>
            <a:endParaRPr lang="en-US" sz="2400" dirty="0"/>
          </a:p>
        </p:txBody>
      </p:sp>
      <p:pic>
        <p:nvPicPr>
          <p:cNvPr id="11" name="Picture 6" descr="Home Is in Between">
            <a:extLst>
              <a:ext uri="{FF2B5EF4-FFF2-40B4-BE49-F238E27FC236}">
                <a16:creationId xmlns:a16="http://schemas.microsoft.com/office/drawing/2014/main" id="{1FC37503-B7C0-4521-215D-CFE278DC8D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73223">
            <a:off x="3662847" y="2703915"/>
            <a:ext cx="1855952" cy="14501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e Passover Guest">
            <a:extLst>
              <a:ext uri="{FF2B5EF4-FFF2-40B4-BE49-F238E27FC236}">
                <a16:creationId xmlns:a16="http://schemas.microsoft.com/office/drawing/2014/main" id="{E6773F14-40BC-84DC-04EC-3CCAAE9FC5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77180">
            <a:off x="77170" y="4546195"/>
            <a:ext cx="1384271" cy="17962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My Name Is Bana">
            <a:extLst>
              <a:ext uri="{FF2B5EF4-FFF2-40B4-BE49-F238E27FC236}">
                <a16:creationId xmlns:a16="http://schemas.microsoft.com/office/drawing/2014/main" id="{D5B10B31-0D85-B315-81B8-1A7A6F0EED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4061" y="2554429"/>
            <a:ext cx="1824039" cy="15005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My Two Border Towns">
            <a:extLst>
              <a:ext uri="{FF2B5EF4-FFF2-40B4-BE49-F238E27FC236}">
                <a16:creationId xmlns:a16="http://schemas.microsoft.com/office/drawing/2014/main" id="{FE3CF0A1-D0C3-8CE7-C16C-D8CE4F3EEB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85476">
            <a:off x="251882" y="2693498"/>
            <a:ext cx="1859612" cy="15297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We Are a Garden: A Story of How Diversity Took Root in America">
            <a:extLst>
              <a:ext uri="{FF2B5EF4-FFF2-40B4-BE49-F238E27FC236}">
                <a16:creationId xmlns:a16="http://schemas.microsoft.com/office/drawing/2014/main" id="{CC70FD23-D187-7A88-7AAB-E85F6E5F3B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2089" y="4072578"/>
            <a:ext cx="1875575" cy="191960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Take Back the Block">
            <a:extLst>
              <a:ext uri="{FF2B5EF4-FFF2-40B4-BE49-F238E27FC236}">
                <a16:creationId xmlns:a16="http://schemas.microsoft.com/office/drawing/2014/main" id="{7E904D82-0F94-DDCF-CD76-D93D45697C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23247" y="4180585"/>
            <a:ext cx="1356050" cy="19196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Cuba in My Pocket">
            <a:extLst>
              <a:ext uri="{FF2B5EF4-FFF2-40B4-BE49-F238E27FC236}">
                <a16:creationId xmlns:a16="http://schemas.microsoft.com/office/drawing/2014/main" id="{CAB868A6-6CD9-1CB4-AACE-0A873D415A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920886">
            <a:off x="4471621" y="4556500"/>
            <a:ext cx="1232773" cy="1919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44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40758-F1D5-43FB-B15E-7F9B0DA74BE6}"/>
              </a:ext>
            </a:extLst>
          </p:cNvPr>
          <p:cNvSpPr>
            <a:spLocks noGrp="1"/>
          </p:cNvSpPr>
          <p:nvPr>
            <p:ph type="title"/>
          </p:nvPr>
        </p:nvSpPr>
        <p:spPr>
          <a:xfrm>
            <a:off x="757384" y="24199"/>
            <a:ext cx="10353761" cy="1326321"/>
          </a:xfrm>
        </p:spPr>
        <p:txBody>
          <a:bodyPr/>
          <a:lstStyle/>
          <a:p>
            <a:r>
              <a:rPr lang="en-US" b="1" dirty="0"/>
              <a:t>Windows &amp; Mirrors </a:t>
            </a:r>
          </a:p>
        </p:txBody>
      </p:sp>
      <p:pic>
        <p:nvPicPr>
          <p:cNvPr id="2050" name="Picture 2">
            <a:extLst>
              <a:ext uri="{FF2B5EF4-FFF2-40B4-BE49-F238E27FC236}">
                <a16:creationId xmlns:a16="http://schemas.microsoft.com/office/drawing/2014/main" id="{240E2435-2D78-494E-A409-0C2E8E0559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384" y="1917332"/>
            <a:ext cx="2011892" cy="30233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D4FE63F-C016-4304-9F64-FA0F5100F866}"/>
              </a:ext>
            </a:extLst>
          </p:cNvPr>
          <p:cNvSpPr txBox="1"/>
          <p:nvPr/>
        </p:nvSpPr>
        <p:spPr>
          <a:xfrm>
            <a:off x="479384" y="5279302"/>
            <a:ext cx="2592729"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Dr. Rudine Sims-Bishop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Professor Emerita at Ohio State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sng" strike="noStrike" kern="1200" cap="none" spc="0" normalizeH="0" baseline="0" noProof="0" dirty="0">
                <a:ln>
                  <a:noFill/>
                </a:ln>
                <a:solidFill>
                  <a:prstClr val="black"/>
                </a:solidFill>
                <a:effectLst/>
                <a:uLnTx/>
                <a:uFillTx/>
                <a:latin typeface="Calibri" panose="020F0502020204030204"/>
                <a:ea typeface="+mn-ea"/>
                <a:cs typeface="+mn-cs"/>
                <a:hlinkClick r:id="rId5"/>
              </a:rPr>
              <a:t>Mirrors, Windows and Sliding Glass Doors</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DA84484-08DA-496B-ABEE-D61E3CAD28DB}"/>
              </a:ext>
            </a:extLst>
          </p:cNvPr>
          <p:cNvSpPr txBox="1"/>
          <p:nvPr/>
        </p:nvSpPr>
        <p:spPr>
          <a:xfrm>
            <a:off x="3346031" y="6270280"/>
            <a:ext cx="757659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Source: We Need Diverse Books Campaign</a:t>
            </a:r>
          </a:p>
        </p:txBody>
      </p:sp>
      <p:pic>
        <p:nvPicPr>
          <p:cNvPr id="3" name="Online Media 2" title="We Need Diverse Books Campaign Video">
            <a:hlinkClick r:id="" action="ppaction://media"/>
            <a:extLst>
              <a:ext uri="{FF2B5EF4-FFF2-40B4-BE49-F238E27FC236}">
                <a16:creationId xmlns:a16="http://schemas.microsoft.com/office/drawing/2014/main" id="{EDE20FF7-55F0-41F0-9F0B-0C3A9A8642CA}"/>
              </a:ext>
            </a:extLst>
          </p:cNvPr>
          <p:cNvPicPr>
            <a:picLocks noRot="1" noChangeAspect="1"/>
          </p:cNvPicPr>
          <p:nvPr>
            <a:videoFile r:link="rId1"/>
          </p:nvPr>
        </p:nvPicPr>
        <p:blipFill>
          <a:blip r:embed="rId6"/>
          <a:stretch>
            <a:fillRect/>
          </a:stretch>
        </p:blipFill>
        <p:spPr>
          <a:xfrm>
            <a:off x="3346031" y="1271239"/>
            <a:ext cx="8611374" cy="4865426"/>
          </a:xfrm>
          <a:prstGeom prst="rect">
            <a:avLst/>
          </a:prstGeom>
        </p:spPr>
      </p:pic>
    </p:spTree>
    <p:extLst>
      <p:ext uri="{BB962C8B-B14F-4D97-AF65-F5344CB8AC3E}">
        <p14:creationId xmlns:p14="http://schemas.microsoft.com/office/powerpoint/2010/main" val="227023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37B541-605E-4D14-A3A9-11578BA77560}"/>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b="1" kern="1200" dirty="0">
                <a:solidFill>
                  <a:srgbClr val="FFFFFF"/>
                </a:solidFill>
                <a:latin typeface="+mj-lt"/>
                <a:ea typeface="+mj-ea"/>
                <a:cs typeface="+mj-cs"/>
              </a:rPr>
              <a:t>Serving Students</a:t>
            </a:r>
          </a:p>
        </p:txBody>
      </p:sp>
      <p:cxnSp>
        <p:nvCxnSpPr>
          <p:cNvPr id="27" name="Straight Connector 2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CE40E75-E38C-4E9B-926D-AA613B528C0C}"/>
              </a:ext>
            </a:extLst>
          </p:cNvPr>
          <p:cNvPicPr>
            <a:picLocks noChangeAspect="1"/>
          </p:cNvPicPr>
          <p:nvPr/>
        </p:nvPicPr>
        <p:blipFill>
          <a:blip r:embed="rId2"/>
          <a:stretch>
            <a:fillRect/>
          </a:stretch>
        </p:blipFill>
        <p:spPr>
          <a:xfrm rot="894715">
            <a:off x="3754422" y="22648"/>
            <a:ext cx="1171575" cy="1495425"/>
          </a:xfrm>
          <a:prstGeom prst="rect">
            <a:avLst/>
          </a:prstGeom>
        </p:spPr>
      </p:pic>
      <p:pic>
        <p:nvPicPr>
          <p:cNvPr id="16" name="Picture 15">
            <a:extLst>
              <a:ext uri="{FF2B5EF4-FFF2-40B4-BE49-F238E27FC236}">
                <a16:creationId xmlns:a16="http://schemas.microsoft.com/office/drawing/2014/main" id="{3799BC94-33D7-4768-91F2-B0A8B43DFDA4}"/>
              </a:ext>
            </a:extLst>
          </p:cNvPr>
          <p:cNvPicPr>
            <a:picLocks noChangeAspect="1"/>
          </p:cNvPicPr>
          <p:nvPr/>
        </p:nvPicPr>
        <p:blipFill>
          <a:blip r:embed="rId3"/>
          <a:stretch>
            <a:fillRect/>
          </a:stretch>
        </p:blipFill>
        <p:spPr>
          <a:xfrm rot="20130413">
            <a:off x="71954" y="3926305"/>
            <a:ext cx="1219200" cy="1514475"/>
          </a:xfrm>
          <a:prstGeom prst="rect">
            <a:avLst/>
          </a:prstGeom>
        </p:spPr>
      </p:pic>
      <p:pic>
        <p:nvPicPr>
          <p:cNvPr id="21" name="Picture 20">
            <a:extLst>
              <a:ext uri="{FF2B5EF4-FFF2-40B4-BE49-F238E27FC236}">
                <a16:creationId xmlns:a16="http://schemas.microsoft.com/office/drawing/2014/main" id="{0B9B033D-77F0-4717-BF4A-71985D243DFF}"/>
              </a:ext>
            </a:extLst>
          </p:cNvPr>
          <p:cNvPicPr>
            <a:picLocks noChangeAspect="1"/>
          </p:cNvPicPr>
          <p:nvPr/>
        </p:nvPicPr>
        <p:blipFill>
          <a:blip r:embed="rId4"/>
          <a:stretch>
            <a:fillRect/>
          </a:stretch>
        </p:blipFill>
        <p:spPr>
          <a:xfrm rot="21112069">
            <a:off x="130026" y="2605123"/>
            <a:ext cx="1181100" cy="1466850"/>
          </a:xfrm>
          <a:prstGeom prst="rect">
            <a:avLst/>
          </a:prstGeom>
        </p:spPr>
      </p:pic>
      <p:pic>
        <p:nvPicPr>
          <p:cNvPr id="31" name="Picture 30">
            <a:extLst>
              <a:ext uri="{FF2B5EF4-FFF2-40B4-BE49-F238E27FC236}">
                <a16:creationId xmlns:a16="http://schemas.microsoft.com/office/drawing/2014/main" id="{C3BBCDFF-EF29-4264-A462-E0A79BB7DC9F}"/>
              </a:ext>
            </a:extLst>
          </p:cNvPr>
          <p:cNvPicPr>
            <a:picLocks noChangeAspect="1"/>
          </p:cNvPicPr>
          <p:nvPr/>
        </p:nvPicPr>
        <p:blipFill>
          <a:blip r:embed="rId5"/>
          <a:stretch>
            <a:fillRect/>
          </a:stretch>
        </p:blipFill>
        <p:spPr>
          <a:xfrm rot="20953131">
            <a:off x="977605" y="5436130"/>
            <a:ext cx="1200150" cy="1485900"/>
          </a:xfrm>
          <a:prstGeom prst="rect">
            <a:avLst/>
          </a:prstGeom>
        </p:spPr>
      </p:pic>
      <p:pic>
        <p:nvPicPr>
          <p:cNvPr id="35" name="Picture 34">
            <a:extLst>
              <a:ext uri="{FF2B5EF4-FFF2-40B4-BE49-F238E27FC236}">
                <a16:creationId xmlns:a16="http://schemas.microsoft.com/office/drawing/2014/main" id="{BDAFA6B5-4915-46F1-8547-496EDC62B345}"/>
              </a:ext>
            </a:extLst>
          </p:cNvPr>
          <p:cNvPicPr>
            <a:picLocks noChangeAspect="1"/>
          </p:cNvPicPr>
          <p:nvPr/>
        </p:nvPicPr>
        <p:blipFill>
          <a:blip r:embed="rId6"/>
          <a:stretch>
            <a:fillRect/>
          </a:stretch>
        </p:blipFill>
        <p:spPr>
          <a:xfrm rot="778557">
            <a:off x="1345846" y="126715"/>
            <a:ext cx="1190625" cy="1457325"/>
          </a:xfrm>
          <a:prstGeom prst="rect">
            <a:avLst/>
          </a:prstGeom>
        </p:spPr>
      </p:pic>
      <p:pic>
        <p:nvPicPr>
          <p:cNvPr id="39" name="Picture 38">
            <a:extLst>
              <a:ext uri="{FF2B5EF4-FFF2-40B4-BE49-F238E27FC236}">
                <a16:creationId xmlns:a16="http://schemas.microsoft.com/office/drawing/2014/main" id="{03AEEA2D-6E14-4835-BCF2-2B1197DD7053}"/>
              </a:ext>
            </a:extLst>
          </p:cNvPr>
          <p:cNvPicPr>
            <a:picLocks noChangeAspect="1"/>
          </p:cNvPicPr>
          <p:nvPr/>
        </p:nvPicPr>
        <p:blipFill>
          <a:blip r:embed="rId7"/>
          <a:stretch>
            <a:fillRect/>
          </a:stretch>
        </p:blipFill>
        <p:spPr>
          <a:xfrm rot="20895313">
            <a:off x="2566497" y="32174"/>
            <a:ext cx="1162050" cy="1476375"/>
          </a:xfrm>
          <a:prstGeom prst="rect">
            <a:avLst/>
          </a:prstGeom>
        </p:spPr>
      </p:pic>
      <p:pic>
        <p:nvPicPr>
          <p:cNvPr id="37" name="Picture 36">
            <a:extLst>
              <a:ext uri="{FF2B5EF4-FFF2-40B4-BE49-F238E27FC236}">
                <a16:creationId xmlns:a16="http://schemas.microsoft.com/office/drawing/2014/main" id="{10F64179-6E2E-43B4-AA82-5906388E2B29}"/>
              </a:ext>
            </a:extLst>
          </p:cNvPr>
          <p:cNvPicPr>
            <a:picLocks noChangeAspect="1"/>
          </p:cNvPicPr>
          <p:nvPr/>
        </p:nvPicPr>
        <p:blipFill>
          <a:blip r:embed="rId8"/>
          <a:stretch>
            <a:fillRect/>
          </a:stretch>
        </p:blipFill>
        <p:spPr>
          <a:xfrm rot="21320594">
            <a:off x="1967393" y="5333067"/>
            <a:ext cx="1171575" cy="1466850"/>
          </a:xfrm>
          <a:prstGeom prst="rect">
            <a:avLst/>
          </a:prstGeom>
        </p:spPr>
      </p:pic>
      <p:pic>
        <p:nvPicPr>
          <p:cNvPr id="45" name="Picture 44">
            <a:extLst>
              <a:ext uri="{FF2B5EF4-FFF2-40B4-BE49-F238E27FC236}">
                <a16:creationId xmlns:a16="http://schemas.microsoft.com/office/drawing/2014/main" id="{B310BBBF-6ACA-4378-B883-C35F081EBA4B}"/>
              </a:ext>
            </a:extLst>
          </p:cNvPr>
          <p:cNvPicPr>
            <a:picLocks noChangeAspect="1"/>
          </p:cNvPicPr>
          <p:nvPr/>
        </p:nvPicPr>
        <p:blipFill>
          <a:blip r:embed="rId9"/>
          <a:stretch>
            <a:fillRect/>
          </a:stretch>
        </p:blipFill>
        <p:spPr>
          <a:xfrm rot="520262">
            <a:off x="2954426" y="5291568"/>
            <a:ext cx="1181100" cy="1476375"/>
          </a:xfrm>
          <a:prstGeom prst="rect">
            <a:avLst/>
          </a:prstGeom>
        </p:spPr>
      </p:pic>
      <p:pic>
        <p:nvPicPr>
          <p:cNvPr id="47" name="Picture 46">
            <a:extLst>
              <a:ext uri="{FF2B5EF4-FFF2-40B4-BE49-F238E27FC236}">
                <a16:creationId xmlns:a16="http://schemas.microsoft.com/office/drawing/2014/main" id="{898F3F58-1872-464C-8D5C-DAF7FD07B305}"/>
              </a:ext>
            </a:extLst>
          </p:cNvPr>
          <p:cNvPicPr>
            <a:picLocks noChangeAspect="1"/>
          </p:cNvPicPr>
          <p:nvPr/>
        </p:nvPicPr>
        <p:blipFill>
          <a:blip r:embed="rId10"/>
          <a:stretch>
            <a:fillRect/>
          </a:stretch>
        </p:blipFill>
        <p:spPr>
          <a:xfrm rot="362059">
            <a:off x="3937600" y="5410545"/>
            <a:ext cx="1171575" cy="1438275"/>
          </a:xfrm>
          <a:prstGeom prst="rect">
            <a:avLst/>
          </a:prstGeom>
        </p:spPr>
      </p:pic>
      <p:pic>
        <p:nvPicPr>
          <p:cNvPr id="25" name="Picture 24">
            <a:extLst>
              <a:ext uri="{FF2B5EF4-FFF2-40B4-BE49-F238E27FC236}">
                <a16:creationId xmlns:a16="http://schemas.microsoft.com/office/drawing/2014/main" id="{5E3312D7-AD3A-4BC1-93FB-5218EA85EE4E}"/>
              </a:ext>
            </a:extLst>
          </p:cNvPr>
          <p:cNvPicPr>
            <a:picLocks noChangeAspect="1"/>
          </p:cNvPicPr>
          <p:nvPr/>
        </p:nvPicPr>
        <p:blipFill>
          <a:blip r:embed="rId11"/>
          <a:stretch>
            <a:fillRect/>
          </a:stretch>
        </p:blipFill>
        <p:spPr>
          <a:xfrm rot="1087027">
            <a:off x="307804" y="1388145"/>
            <a:ext cx="1181100" cy="1514475"/>
          </a:xfrm>
          <a:prstGeom prst="rect">
            <a:avLst/>
          </a:prstGeom>
        </p:spPr>
      </p:pic>
      <p:pic>
        <p:nvPicPr>
          <p:cNvPr id="18" name="Picture 17">
            <a:extLst>
              <a:ext uri="{FF2B5EF4-FFF2-40B4-BE49-F238E27FC236}">
                <a16:creationId xmlns:a16="http://schemas.microsoft.com/office/drawing/2014/main" id="{898A4042-856A-4B6A-AA08-2EA34FC1D51B}"/>
              </a:ext>
            </a:extLst>
          </p:cNvPr>
          <p:cNvPicPr>
            <a:picLocks noChangeAspect="1"/>
          </p:cNvPicPr>
          <p:nvPr/>
        </p:nvPicPr>
        <p:blipFill>
          <a:blip r:embed="rId12"/>
          <a:stretch>
            <a:fillRect/>
          </a:stretch>
        </p:blipFill>
        <p:spPr>
          <a:xfrm rot="20972604">
            <a:off x="130421" y="152106"/>
            <a:ext cx="1190625" cy="1428750"/>
          </a:xfrm>
          <a:prstGeom prst="rect">
            <a:avLst/>
          </a:prstGeom>
        </p:spPr>
      </p:pic>
      <p:pic>
        <p:nvPicPr>
          <p:cNvPr id="43" name="Picture 42">
            <a:extLst>
              <a:ext uri="{FF2B5EF4-FFF2-40B4-BE49-F238E27FC236}">
                <a16:creationId xmlns:a16="http://schemas.microsoft.com/office/drawing/2014/main" id="{03312F88-F3C4-4C2C-B99D-F42621E64997}"/>
              </a:ext>
            </a:extLst>
          </p:cNvPr>
          <p:cNvPicPr>
            <a:picLocks noChangeAspect="1"/>
          </p:cNvPicPr>
          <p:nvPr/>
        </p:nvPicPr>
        <p:blipFill>
          <a:blip r:embed="rId13"/>
          <a:stretch>
            <a:fillRect/>
          </a:stretch>
        </p:blipFill>
        <p:spPr>
          <a:xfrm rot="1012791">
            <a:off x="3995697" y="3958846"/>
            <a:ext cx="1114425" cy="1476375"/>
          </a:xfrm>
          <a:prstGeom prst="rect">
            <a:avLst/>
          </a:prstGeom>
        </p:spPr>
      </p:pic>
      <p:pic>
        <p:nvPicPr>
          <p:cNvPr id="41" name="Picture 40">
            <a:extLst>
              <a:ext uri="{FF2B5EF4-FFF2-40B4-BE49-F238E27FC236}">
                <a16:creationId xmlns:a16="http://schemas.microsoft.com/office/drawing/2014/main" id="{FFD9B5E9-289E-4438-8D2A-C786BDA84F9D}"/>
              </a:ext>
            </a:extLst>
          </p:cNvPr>
          <p:cNvPicPr>
            <a:picLocks noChangeAspect="1"/>
          </p:cNvPicPr>
          <p:nvPr/>
        </p:nvPicPr>
        <p:blipFill>
          <a:blip r:embed="rId14"/>
          <a:stretch>
            <a:fillRect/>
          </a:stretch>
        </p:blipFill>
        <p:spPr>
          <a:xfrm rot="1567334">
            <a:off x="3930576" y="2625047"/>
            <a:ext cx="1123950" cy="1457325"/>
          </a:xfrm>
          <a:prstGeom prst="rect">
            <a:avLst/>
          </a:prstGeom>
        </p:spPr>
      </p:pic>
      <p:pic>
        <p:nvPicPr>
          <p:cNvPr id="7" name="Picture 6">
            <a:extLst>
              <a:ext uri="{FF2B5EF4-FFF2-40B4-BE49-F238E27FC236}">
                <a16:creationId xmlns:a16="http://schemas.microsoft.com/office/drawing/2014/main" id="{41B0D294-85B1-4BB7-AA77-B4EA32038456}"/>
              </a:ext>
            </a:extLst>
          </p:cNvPr>
          <p:cNvPicPr>
            <a:picLocks noChangeAspect="1"/>
          </p:cNvPicPr>
          <p:nvPr/>
        </p:nvPicPr>
        <p:blipFill>
          <a:blip r:embed="rId15"/>
          <a:stretch>
            <a:fillRect/>
          </a:stretch>
        </p:blipFill>
        <p:spPr>
          <a:xfrm rot="753149">
            <a:off x="-64765" y="5221303"/>
            <a:ext cx="1209675" cy="1466850"/>
          </a:xfrm>
          <a:prstGeom prst="rect">
            <a:avLst/>
          </a:prstGeom>
        </p:spPr>
      </p:pic>
      <p:pic>
        <p:nvPicPr>
          <p:cNvPr id="33" name="Picture 32">
            <a:extLst>
              <a:ext uri="{FF2B5EF4-FFF2-40B4-BE49-F238E27FC236}">
                <a16:creationId xmlns:a16="http://schemas.microsoft.com/office/drawing/2014/main" id="{6617B5E5-F4F9-4A8E-8848-E852CA16BE0B}"/>
              </a:ext>
            </a:extLst>
          </p:cNvPr>
          <p:cNvPicPr>
            <a:picLocks noChangeAspect="1"/>
          </p:cNvPicPr>
          <p:nvPr/>
        </p:nvPicPr>
        <p:blipFill>
          <a:blip r:embed="rId16"/>
          <a:stretch>
            <a:fillRect/>
          </a:stretch>
        </p:blipFill>
        <p:spPr>
          <a:xfrm rot="813933">
            <a:off x="3983566" y="1262660"/>
            <a:ext cx="1190625" cy="1438275"/>
          </a:xfrm>
          <a:prstGeom prst="rect">
            <a:avLst/>
          </a:prstGeom>
        </p:spPr>
      </p:pic>
      <p:pic>
        <p:nvPicPr>
          <p:cNvPr id="5" name="Picture 4">
            <a:extLst>
              <a:ext uri="{FF2B5EF4-FFF2-40B4-BE49-F238E27FC236}">
                <a16:creationId xmlns:a16="http://schemas.microsoft.com/office/drawing/2014/main" id="{4F0B0CF3-5D83-492D-98E8-4466B7FC9673}"/>
              </a:ext>
            </a:extLst>
          </p:cNvPr>
          <p:cNvPicPr>
            <a:picLocks noChangeAspect="1"/>
          </p:cNvPicPr>
          <p:nvPr/>
        </p:nvPicPr>
        <p:blipFill>
          <a:blip r:embed="rId17"/>
          <a:stretch>
            <a:fillRect/>
          </a:stretch>
        </p:blipFill>
        <p:spPr>
          <a:xfrm>
            <a:off x="5065140" y="221733"/>
            <a:ext cx="7002122" cy="6278996"/>
          </a:xfrm>
          <a:prstGeom prst="rect">
            <a:avLst/>
          </a:prstGeom>
        </p:spPr>
      </p:pic>
    </p:spTree>
    <p:extLst>
      <p:ext uri="{BB962C8B-B14F-4D97-AF65-F5344CB8AC3E}">
        <p14:creationId xmlns:p14="http://schemas.microsoft.com/office/powerpoint/2010/main" val="3039497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879823-8E90-B64A-9BCE-FC933A542BBF}"/>
              </a:ext>
            </a:extLst>
          </p:cNvPr>
          <p:cNvPicPr>
            <a:picLocks noChangeAspect="1"/>
          </p:cNvPicPr>
          <p:nvPr/>
        </p:nvPicPr>
        <p:blipFill>
          <a:blip r:embed="rId3"/>
          <a:stretch>
            <a:fillRect/>
          </a:stretch>
        </p:blipFill>
        <p:spPr>
          <a:xfrm rot="20566724">
            <a:off x="9092148" y="1773872"/>
            <a:ext cx="1433287" cy="1566213"/>
          </a:xfrm>
          <a:prstGeom prst="rect">
            <a:avLst/>
          </a:prstGeom>
        </p:spPr>
      </p:pic>
      <p:sp>
        <p:nvSpPr>
          <p:cNvPr id="2" name="Title 1">
            <a:extLst>
              <a:ext uri="{FF2B5EF4-FFF2-40B4-BE49-F238E27FC236}">
                <a16:creationId xmlns:a16="http://schemas.microsoft.com/office/drawing/2014/main" id="{5875982D-6E0F-4872-AD26-9069B7C30F49}"/>
              </a:ext>
            </a:extLst>
          </p:cNvPr>
          <p:cNvSpPr>
            <a:spLocks noGrp="1"/>
          </p:cNvSpPr>
          <p:nvPr>
            <p:ph type="title"/>
          </p:nvPr>
        </p:nvSpPr>
        <p:spPr>
          <a:xfrm>
            <a:off x="317050" y="2691"/>
            <a:ext cx="10515600" cy="1325563"/>
          </a:xfrm>
        </p:spPr>
        <p:txBody>
          <a:bodyPr/>
          <a:lstStyle/>
          <a:p>
            <a:r>
              <a:rPr lang="en-US" b="1" dirty="0"/>
              <a:t>Publication Rates &amp; Intentionality</a:t>
            </a:r>
          </a:p>
        </p:txBody>
      </p:sp>
      <p:sp>
        <p:nvSpPr>
          <p:cNvPr id="5" name="TextBox 4">
            <a:extLst>
              <a:ext uri="{FF2B5EF4-FFF2-40B4-BE49-F238E27FC236}">
                <a16:creationId xmlns:a16="http://schemas.microsoft.com/office/drawing/2014/main" id="{EF42B6AF-DC69-4B84-B5B4-9E4FE6F1AD54}"/>
              </a:ext>
            </a:extLst>
          </p:cNvPr>
          <p:cNvSpPr txBox="1"/>
          <p:nvPr/>
        </p:nvSpPr>
        <p:spPr>
          <a:xfrm>
            <a:off x="317050" y="6364366"/>
            <a:ext cx="1070155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Source: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Cooperative Children’s Book Center School of Education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C787A78-9081-972A-A31E-C72F2FFC8BEE}"/>
              </a:ext>
            </a:extLst>
          </p:cNvPr>
          <p:cNvPicPr>
            <a:picLocks noChangeAspect="1"/>
          </p:cNvPicPr>
          <p:nvPr/>
        </p:nvPicPr>
        <p:blipFill>
          <a:blip r:embed="rId5"/>
          <a:stretch>
            <a:fillRect/>
          </a:stretch>
        </p:blipFill>
        <p:spPr>
          <a:xfrm>
            <a:off x="410027" y="1127138"/>
            <a:ext cx="8779668" cy="5237228"/>
          </a:xfrm>
          <a:prstGeom prst="rect">
            <a:avLst/>
          </a:prstGeom>
        </p:spPr>
      </p:pic>
      <p:pic>
        <p:nvPicPr>
          <p:cNvPr id="8" name="Picture 7">
            <a:extLst>
              <a:ext uri="{FF2B5EF4-FFF2-40B4-BE49-F238E27FC236}">
                <a16:creationId xmlns:a16="http://schemas.microsoft.com/office/drawing/2014/main" id="{B92BA926-D474-01C3-BC5C-C0085BFC0D21}"/>
              </a:ext>
            </a:extLst>
          </p:cNvPr>
          <p:cNvPicPr>
            <a:picLocks noChangeAspect="1"/>
          </p:cNvPicPr>
          <p:nvPr/>
        </p:nvPicPr>
        <p:blipFill>
          <a:blip r:embed="rId6"/>
          <a:stretch>
            <a:fillRect/>
          </a:stretch>
        </p:blipFill>
        <p:spPr>
          <a:xfrm rot="21426450">
            <a:off x="9427153" y="4239836"/>
            <a:ext cx="1599510" cy="1431140"/>
          </a:xfrm>
          <a:prstGeom prst="rect">
            <a:avLst/>
          </a:prstGeom>
        </p:spPr>
      </p:pic>
      <p:pic>
        <p:nvPicPr>
          <p:cNvPr id="9" name="Picture 8">
            <a:extLst>
              <a:ext uri="{FF2B5EF4-FFF2-40B4-BE49-F238E27FC236}">
                <a16:creationId xmlns:a16="http://schemas.microsoft.com/office/drawing/2014/main" id="{6052808E-74C9-F622-C2E0-672A16A6BA86}"/>
              </a:ext>
            </a:extLst>
          </p:cNvPr>
          <p:cNvPicPr>
            <a:picLocks noChangeAspect="1"/>
          </p:cNvPicPr>
          <p:nvPr/>
        </p:nvPicPr>
        <p:blipFill>
          <a:blip r:embed="rId7"/>
          <a:stretch>
            <a:fillRect/>
          </a:stretch>
        </p:blipFill>
        <p:spPr>
          <a:xfrm rot="20158172">
            <a:off x="9765257" y="1325785"/>
            <a:ext cx="995528" cy="1081754"/>
          </a:xfrm>
          <a:prstGeom prst="rect">
            <a:avLst/>
          </a:prstGeom>
        </p:spPr>
      </p:pic>
      <p:pic>
        <p:nvPicPr>
          <p:cNvPr id="10" name="Picture 9">
            <a:extLst>
              <a:ext uri="{FF2B5EF4-FFF2-40B4-BE49-F238E27FC236}">
                <a16:creationId xmlns:a16="http://schemas.microsoft.com/office/drawing/2014/main" id="{AAAB8D38-2D39-7566-3266-58D224A3E643}"/>
              </a:ext>
            </a:extLst>
          </p:cNvPr>
          <p:cNvPicPr>
            <a:picLocks noChangeAspect="1"/>
          </p:cNvPicPr>
          <p:nvPr/>
        </p:nvPicPr>
        <p:blipFill>
          <a:blip r:embed="rId8"/>
          <a:stretch>
            <a:fillRect/>
          </a:stretch>
        </p:blipFill>
        <p:spPr>
          <a:xfrm rot="1343602">
            <a:off x="10760589" y="-80606"/>
            <a:ext cx="1190924" cy="1498259"/>
          </a:xfrm>
          <a:prstGeom prst="rect">
            <a:avLst/>
          </a:prstGeom>
        </p:spPr>
      </p:pic>
      <p:pic>
        <p:nvPicPr>
          <p:cNvPr id="11" name="Picture 10">
            <a:extLst>
              <a:ext uri="{FF2B5EF4-FFF2-40B4-BE49-F238E27FC236}">
                <a16:creationId xmlns:a16="http://schemas.microsoft.com/office/drawing/2014/main" id="{FF9F1D56-816F-4094-D11F-7F845F6BF218}"/>
              </a:ext>
            </a:extLst>
          </p:cNvPr>
          <p:cNvPicPr>
            <a:picLocks noChangeAspect="1"/>
          </p:cNvPicPr>
          <p:nvPr/>
        </p:nvPicPr>
        <p:blipFill>
          <a:blip r:embed="rId9"/>
          <a:stretch>
            <a:fillRect/>
          </a:stretch>
        </p:blipFill>
        <p:spPr>
          <a:xfrm rot="19457093">
            <a:off x="9684235" y="3043527"/>
            <a:ext cx="1076458" cy="1378268"/>
          </a:xfrm>
          <a:prstGeom prst="rect">
            <a:avLst/>
          </a:prstGeom>
        </p:spPr>
      </p:pic>
      <p:pic>
        <p:nvPicPr>
          <p:cNvPr id="12" name="Picture 11">
            <a:extLst>
              <a:ext uri="{FF2B5EF4-FFF2-40B4-BE49-F238E27FC236}">
                <a16:creationId xmlns:a16="http://schemas.microsoft.com/office/drawing/2014/main" id="{2DA435E0-784B-9825-5CFC-6E4354F29AA5}"/>
              </a:ext>
            </a:extLst>
          </p:cNvPr>
          <p:cNvPicPr>
            <a:picLocks noChangeAspect="1"/>
          </p:cNvPicPr>
          <p:nvPr/>
        </p:nvPicPr>
        <p:blipFill>
          <a:blip r:embed="rId10"/>
          <a:stretch>
            <a:fillRect/>
          </a:stretch>
        </p:blipFill>
        <p:spPr>
          <a:xfrm rot="1297099">
            <a:off x="10911033" y="1171665"/>
            <a:ext cx="1236888" cy="1072614"/>
          </a:xfrm>
          <a:prstGeom prst="rect">
            <a:avLst/>
          </a:prstGeom>
        </p:spPr>
      </p:pic>
      <p:pic>
        <p:nvPicPr>
          <p:cNvPr id="13" name="Picture 2" descr="Dreamers">
            <a:extLst>
              <a:ext uri="{FF2B5EF4-FFF2-40B4-BE49-F238E27FC236}">
                <a16:creationId xmlns:a16="http://schemas.microsoft.com/office/drawing/2014/main" id="{E06142DD-8311-1B82-D402-3E333230E64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93152">
            <a:off x="10749931" y="3242476"/>
            <a:ext cx="1287379" cy="15505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749474AC-6C5F-1F30-F77C-221011671F4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647929">
            <a:off x="9543125" y="297211"/>
            <a:ext cx="1277929" cy="12779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Yo Soy Muslim: A Father's Letter to His Daughter">
            <a:extLst>
              <a:ext uri="{FF2B5EF4-FFF2-40B4-BE49-F238E27FC236}">
                <a16:creationId xmlns:a16="http://schemas.microsoft.com/office/drawing/2014/main" id="{AB81B629-39B5-164E-296A-9AB14D7616A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94796" y="2124346"/>
            <a:ext cx="1023183" cy="13198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a:extLst>
              <a:ext uri="{FF2B5EF4-FFF2-40B4-BE49-F238E27FC236}">
                <a16:creationId xmlns:a16="http://schemas.microsoft.com/office/drawing/2014/main" id="{13949387-7F60-ADEA-9AA7-661B898EC8B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1739698">
            <a:off x="10663572" y="5076062"/>
            <a:ext cx="1422959" cy="14229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a:extLst>
              <a:ext uri="{FF2B5EF4-FFF2-40B4-BE49-F238E27FC236}">
                <a16:creationId xmlns:a16="http://schemas.microsoft.com/office/drawing/2014/main" id="{6A8BC9F2-E8CA-B43E-9AFB-A51F64AB442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0419913">
            <a:off x="9259993" y="5370512"/>
            <a:ext cx="1279945" cy="127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892052"/>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1942</Words>
  <Application>Microsoft Office PowerPoint</Application>
  <PresentationFormat>Widescreen</PresentationFormat>
  <Paragraphs>147</Paragraphs>
  <Slides>18</Slides>
  <Notes>13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Roboto</vt:lpstr>
      <vt:lpstr>1_Office Theme</vt:lpstr>
      <vt:lpstr>Mirrors Matter:  How Inclusive Libraries Affirm and Inspire Students</vt:lpstr>
      <vt:lpstr>The Why</vt:lpstr>
      <vt:lpstr>Power of Culturally Responsive Texts</vt:lpstr>
      <vt:lpstr>What is the hiSTORY of this Grant?</vt:lpstr>
      <vt:lpstr>2018-22 Collective Impact</vt:lpstr>
      <vt:lpstr>2022-23 Collective Impact</vt:lpstr>
      <vt:lpstr>Windows &amp; Mirrors </vt:lpstr>
      <vt:lpstr>Serving Students</vt:lpstr>
      <vt:lpstr>Publication Rates &amp; Intentionality</vt:lpstr>
      <vt:lpstr>Kristy Hollis – Lake Hills ITCL</vt:lpstr>
      <vt:lpstr>Professional Development</vt:lpstr>
      <vt:lpstr>BSF Culturally Responsive &amp; Sustaining Instructional Practices</vt:lpstr>
      <vt:lpstr>Bennett PD Samples - Kindergarten</vt:lpstr>
      <vt:lpstr>PowerPoint Presentation</vt:lpstr>
      <vt:lpstr>Educator Padlet</vt:lpstr>
      <vt:lpstr>Student Padlet</vt:lpstr>
      <vt:lpstr>Gratitude</vt:lpstr>
      <vt:lpstr>Questions</vt:lpstr>
    </vt:vector>
  </TitlesOfParts>
  <Company>Bellevue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Anderson, Amber L</dc:creator>
  <cp:lastModifiedBy>Radhika Penugonda</cp:lastModifiedBy>
  <cp:revision>2</cp:revision>
  <dcterms:created xsi:type="dcterms:W3CDTF">2023-04-20T00:54:47Z</dcterms:created>
  <dcterms:modified xsi:type="dcterms:W3CDTF">2023-04-21T19:01:23Z</dcterms:modified>
</cp:coreProperties>
</file>